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7" r:id="rId5"/>
    <p:sldId id="256" r:id="rId6"/>
    <p:sldId id="259" r:id="rId7"/>
    <p:sldId id="265" r:id="rId8"/>
    <p:sldId id="266" r:id="rId9"/>
    <p:sldId id="264" r:id="rId10"/>
    <p:sldId id="267" r:id="rId11"/>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E36614-8126-42EA-A3CB-8491BFD4D028}" v="21" dt="2021-03-22T15:08:42.6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63" d="100"/>
          <a:sy n="163" d="100"/>
        </p:scale>
        <p:origin x="144" y="1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ru Lönnqvist" userId="ff6d3ae5-83bc-4230-87ac-e18f0dbb74c5" providerId="ADAL" clId="{2AE36614-8126-42EA-A3CB-8491BFD4D028}"/>
    <pc:docChg chg="undo custSel addSld delSld modSld sldOrd">
      <pc:chgData name="Siru Lönnqvist" userId="ff6d3ae5-83bc-4230-87ac-e18f0dbb74c5" providerId="ADAL" clId="{2AE36614-8126-42EA-A3CB-8491BFD4D028}" dt="2021-03-22T15:24:59.290" v="407" actId="20577"/>
      <pc:docMkLst>
        <pc:docMk/>
      </pc:docMkLst>
      <pc:sldChg chg="addSp delSp modSp mod">
        <pc:chgData name="Siru Lönnqvist" userId="ff6d3ae5-83bc-4230-87ac-e18f0dbb74c5" providerId="ADAL" clId="{2AE36614-8126-42EA-A3CB-8491BFD4D028}" dt="2021-03-22T15:24:59.290" v="407" actId="20577"/>
        <pc:sldMkLst>
          <pc:docMk/>
          <pc:sldMk cId="1846692691" sldId="256"/>
        </pc:sldMkLst>
        <pc:spChg chg="mod">
          <ac:chgData name="Siru Lönnqvist" userId="ff6d3ae5-83bc-4230-87ac-e18f0dbb74c5" providerId="ADAL" clId="{2AE36614-8126-42EA-A3CB-8491BFD4D028}" dt="2021-03-22T15:11:53.426" v="321" actId="14100"/>
          <ac:spMkLst>
            <pc:docMk/>
            <pc:sldMk cId="1846692691" sldId="256"/>
            <ac:spMk id="2" creationId="{7C3F3248-0041-480F-920C-BDC3A935FE3B}"/>
          </ac:spMkLst>
        </pc:spChg>
        <pc:spChg chg="mod">
          <ac:chgData name="Siru Lönnqvist" userId="ff6d3ae5-83bc-4230-87ac-e18f0dbb74c5" providerId="ADAL" clId="{2AE36614-8126-42EA-A3CB-8491BFD4D028}" dt="2021-03-22T15:24:59.290" v="407" actId="20577"/>
          <ac:spMkLst>
            <pc:docMk/>
            <pc:sldMk cId="1846692691" sldId="256"/>
            <ac:spMk id="3" creationId="{C8AE87A1-D376-4664-986A-4E731003FE3C}"/>
          </ac:spMkLst>
        </pc:spChg>
        <pc:picChg chg="add mod">
          <ac:chgData name="Siru Lönnqvist" userId="ff6d3ae5-83bc-4230-87ac-e18f0dbb74c5" providerId="ADAL" clId="{2AE36614-8126-42EA-A3CB-8491BFD4D028}" dt="2021-03-22T15:11:48.266" v="320" actId="1076"/>
          <ac:picMkLst>
            <pc:docMk/>
            <pc:sldMk cId="1846692691" sldId="256"/>
            <ac:picMk id="5" creationId="{D87CF3C1-963B-4353-B0D5-3CC6432B6BAD}"/>
          </ac:picMkLst>
        </pc:picChg>
        <pc:picChg chg="del">
          <ac:chgData name="Siru Lönnqvist" userId="ff6d3ae5-83bc-4230-87ac-e18f0dbb74c5" providerId="ADAL" clId="{2AE36614-8126-42EA-A3CB-8491BFD4D028}" dt="2021-03-22T12:43:50.310" v="31" actId="478"/>
          <ac:picMkLst>
            <pc:docMk/>
            <pc:sldMk cId="1846692691" sldId="256"/>
            <ac:picMk id="7" creationId="{E44BCED8-06DA-41A2-9579-7C39846630F8}"/>
          </ac:picMkLst>
        </pc:picChg>
      </pc:sldChg>
      <pc:sldChg chg="addSp delSp modSp mod delDesignElem chgLayout">
        <pc:chgData name="Siru Lönnqvist" userId="ff6d3ae5-83bc-4230-87ac-e18f0dbb74c5" providerId="ADAL" clId="{2AE36614-8126-42EA-A3CB-8491BFD4D028}" dt="2021-03-22T12:43:40.288" v="30" actId="14100"/>
        <pc:sldMkLst>
          <pc:docMk/>
          <pc:sldMk cId="2157352106" sldId="257"/>
        </pc:sldMkLst>
        <pc:spChg chg="del">
          <ac:chgData name="Siru Lönnqvist" userId="ff6d3ae5-83bc-4230-87ac-e18f0dbb74c5" providerId="ADAL" clId="{2AE36614-8126-42EA-A3CB-8491BFD4D028}" dt="2021-03-22T12:42:40.291" v="23" actId="700"/>
          <ac:spMkLst>
            <pc:docMk/>
            <pc:sldMk cId="2157352106" sldId="257"/>
            <ac:spMk id="14" creationId="{69D184B2-2226-4E31-BCCB-444330767440}"/>
          </ac:spMkLst>
        </pc:spChg>
        <pc:spChg chg="del">
          <ac:chgData name="Siru Lönnqvist" userId="ff6d3ae5-83bc-4230-87ac-e18f0dbb74c5" providerId="ADAL" clId="{2AE36614-8126-42EA-A3CB-8491BFD4D028}" dt="2021-03-22T12:42:40.291" v="23" actId="700"/>
          <ac:spMkLst>
            <pc:docMk/>
            <pc:sldMk cId="2157352106" sldId="257"/>
            <ac:spMk id="15" creationId="{1AC4D4E3-486A-464A-8EC8-D44881097267}"/>
          </ac:spMkLst>
        </pc:spChg>
        <pc:spChg chg="del">
          <ac:chgData name="Siru Lönnqvist" userId="ff6d3ae5-83bc-4230-87ac-e18f0dbb74c5" providerId="ADAL" clId="{2AE36614-8126-42EA-A3CB-8491BFD4D028}" dt="2021-03-22T12:42:40.291" v="23" actId="700"/>
          <ac:spMkLst>
            <pc:docMk/>
            <pc:sldMk cId="2157352106" sldId="257"/>
            <ac:spMk id="16" creationId="{864DE13E-58EB-4475-B79C-0D4FC651239B}"/>
          </ac:spMkLst>
        </pc:spChg>
        <pc:picChg chg="del">
          <ac:chgData name="Siru Lönnqvist" userId="ff6d3ae5-83bc-4230-87ac-e18f0dbb74c5" providerId="ADAL" clId="{2AE36614-8126-42EA-A3CB-8491BFD4D028}" dt="2021-03-22T12:07:15.065" v="11" actId="478"/>
          <ac:picMkLst>
            <pc:docMk/>
            <pc:sldMk cId="2157352106" sldId="257"/>
            <ac:picMk id="3" creationId="{89E96007-7F1B-492E-A344-DCF9AB68FFE8}"/>
          </ac:picMkLst>
        </pc:picChg>
        <pc:picChg chg="add del mod">
          <ac:chgData name="Siru Lönnqvist" userId="ff6d3ae5-83bc-4230-87ac-e18f0dbb74c5" providerId="ADAL" clId="{2AE36614-8126-42EA-A3CB-8491BFD4D028}" dt="2021-03-22T12:41:19.507" v="16" actId="478"/>
          <ac:picMkLst>
            <pc:docMk/>
            <pc:sldMk cId="2157352106" sldId="257"/>
            <ac:picMk id="4" creationId="{278A872D-FEA6-4697-A194-B5F0A419928B}"/>
          </ac:picMkLst>
        </pc:picChg>
        <pc:picChg chg="add mod">
          <ac:chgData name="Siru Lönnqvist" userId="ff6d3ae5-83bc-4230-87ac-e18f0dbb74c5" providerId="ADAL" clId="{2AE36614-8126-42EA-A3CB-8491BFD4D028}" dt="2021-03-22T12:43:40.288" v="30" actId="14100"/>
          <ac:picMkLst>
            <pc:docMk/>
            <pc:sldMk cId="2157352106" sldId="257"/>
            <ac:picMk id="6" creationId="{FA06C1A1-3417-4C88-B3E9-9CAB2C127BD8}"/>
          </ac:picMkLst>
        </pc:picChg>
      </pc:sldChg>
      <pc:sldChg chg="addSp delSp modSp del mod ord">
        <pc:chgData name="Siru Lönnqvist" userId="ff6d3ae5-83bc-4230-87ac-e18f0dbb74c5" providerId="ADAL" clId="{2AE36614-8126-42EA-A3CB-8491BFD4D028}" dt="2021-03-22T15:07:21.839" v="296" actId="2696"/>
        <pc:sldMkLst>
          <pc:docMk/>
          <pc:sldMk cId="127223968" sldId="258"/>
        </pc:sldMkLst>
        <pc:spChg chg="mod">
          <ac:chgData name="Siru Lönnqvist" userId="ff6d3ae5-83bc-4230-87ac-e18f0dbb74c5" providerId="ADAL" clId="{2AE36614-8126-42EA-A3CB-8491BFD4D028}" dt="2021-03-22T14:54:49.233" v="186"/>
          <ac:spMkLst>
            <pc:docMk/>
            <pc:sldMk cId="127223968" sldId="258"/>
            <ac:spMk id="2" creationId="{CFC45E86-F4DA-4C7E-8112-D7AFDAAD070F}"/>
          </ac:spMkLst>
        </pc:spChg>
        <pc:spChg chg="mod ord">
          <ac:chgData name="Siru Lönnqvist" userId="ff6d3ae5-83bc-4230-87ac-e18f0dbb74c5" providerId="ADAL" clId="{2AE36614-8126-42EA-A3CB-8491BFD4D028}" dt="2021-03-22T14:55:19.290" v="190" actId="403"/>
          <ac:spMkLst>
            <pc:docMk/>
            <pc:sldMk cId="127223968" sldId="258"/>
            <ac:spMk id="9" creationId="{40273D76-960C-44C8-9F03-E410F90B452F}"/>
          </ac:spMkLst>
        </pc:spChg>
        <pc:spChg chg="add del">
          <ac:chgData name="Siru Lönnqvist" userId="ff6d3ae5-83bc-4230-87ac-e18f0dbb74c5" providerId="ADAL" clId="{2AE36614-8126-42EA-A3CB-8491BFD4D028}" dt="2021-03-22T14:53:12.696" v="176" actId="26606"/>
          <ac:spMkLst>
            <pc:docMk/>
            <pc:sldMk cId="127223968" sldId="258"/>
            <ac:spMk id="22" creationId="{F56F5174-31D9-4DBB-AAB7-A1FD7BDB1352}"/>
          </ac:spMkLst>
        </pc:spChg>
        <pc:spChg chg="add del">
          <ac:chgData name="Siru Lönnqvist" userId="ff6d3ae5-83bc-4230-87ac-e18f0dbb74c5" providerId="ADAL" clId="{2AE36614-8126-42EA-A3CB-8491BFD4D028}" dt="2021-03-22T14:53:12.696" v="176" actId="26606"/>
          <ac:spMkLst>
            <pc:docMk/>
            <pc:sldMk cId="127223968" sldId="258"/>
            <ac:spMk id="26" creationId="{F9A95BEE-6BB1-4A28-A8E6-A34B2E42EF87}"/>
          </ac:spMkLst>
        </pc:spChg>
        <pc:spChg chg="add del">
          <ac:chgData name="Siru Lönnqvist" userId="ff6d3ae5-83bc-4230-87ac-e18f0dbb74c5" providerId="ADAL" clId="{2AE36614-8126-42EA-A3CB-8491BFD4D028}" dt="2021-03-22T14:54:22.530" v="183" actId="26606"/>
          <ac:spMkLst>
            <pc:docMk/>
            <pc:sldMk cId="127223968" sldId="258"/>
            <ac:spMk id="31" creationId="{A6D37EE4-EA1B-46EE-A54B-5233C63C9695}"/>
          </ac:spMkLst>
        </pc:spChg>
        <pc:spChg chg="add del">
          <ac:chgData name="Siru Lönnqvist" userId="ff6d3ae5-83bc-4230-87ac-e18f0dbb74c5" providerId="ADAL" clId="{2AE36614-8126-42EA-A3CB-8491BFD4D028}" dt="2021-03-22T14:54:22.530" v="183" actId="26606"/>
          <ac:spMkLst>
            <pc:docMk/>
            <pc:sldMk cId="127223968" sldId="258"/>
            <ac:spMk id="33" creationId="{927D5270-6648-4CC1-8F78-48BE299CAC25}"/>
          </ac:spMkLst>
        </pc:spChg>
        <pc:spChg chg="add">
          <ac:chgData name="Siru Lönnqvist" userId="ff6d3ae5-83bc-4230-87ac-e18f0dbb74c5" providerId="ADAL" clId="{2AE36614-8126-42EA-A3CB-8491BFD4D028}" dt="2021-03-22T14:54:22.530" v="183" actId="26606"/>
          <ac:spMkLst>
            <pc:docMk/>
            <pc:sldMk cId="127223968" sldId="258"/>
            <ac:spMk id="38" creationId="{A6D37EE4-EA1B-46EE-A54B-5233C63C9695}"/>
          </ac:spMkLst>
        </pc:spChg>
        <pc:spChg chg="add">
          <ac:chgData name="Siru Lönnqvist" userId="ff6d3ae5-83bc-4230-87ac-e18f0dbb74c5" providerId="ADAL" clId="{2AE36614-8126-42EA-A3CB-8491BFD4D028}" dt="2021-03-22T14:54:22.530" v="183" actId="26606"/>
          <ac:spMkLst>
            <pc:docMk/>
            <pc:sldMk cId="127223968" sldId="258"/>
            <ac:spMk id="40" creationId="{927D5270-6648-4CC1-8F78-48BE299CAC25}"/>
          </ac:spMkLst>
        </pc:spChg>
        <pc:picChg chg="mod">
          <ac:chgData name="Siru Lönnqvist" userId="ff6d3ae5-83bc-4230-87ac-e18f0dbb74c5" providerId="ADAL" clId="{2AE36614-8126-42EA-A3CB-8491BFD4D028}" dt="2021-03-22T14:54:22.530" v="183" actId="26606"/>
          <ac:picMkLst>
            <pc:docMk/>
            <pc:sldMk cId="127223968" sldId="258"/>
            <ac:picMk id="5" creationId="{2154AE70-161E-4C75-848A-60406C019A77}"/>
          </ac:picMkLst>
        </pc:picChg>
        <pc:picChg chg="add del">
          <ac:chgData name="Siru Lönnqvist" userId="ff6d3ae5-83bc-4230-87ac-e18f0dbb74c5" providerId="ADAL" clId="{2AE36614-8126-42EA-A3CB-8491BFD4D028}" dt="2021-03-22T14:53:12.696" v="176" actId="26606"/>
          <ac:picMkLst>
            <pc:docMk/>
            <pc:sldMk cId="127223968" sldId="258"/>
            <ac:picMk id="24" creationId="{AE113210-7872-481A-ADE6-3A05CCAF5EB2}"/>
          </ac:picMkLst>
        </pc:picChg>
        <pc:cxnChg chg="del">
          <ac:chgData name="Siru Lönnqvist" userId="ff6d3ae5-83bc-4230-87ac-e18f0dbb74c5" providerId="ADAL" clId="{2AE36614-8126-42EA-A3CB-8491BFD4D028}" dt="2021-03-22T14:52:40.993" v="172" actId="26606"/>
          <ac:cxnSpMkLst>
            <pc:docMk/>
            <pc:sldMk cId="127223968" sldId="258"/>
            <ac:cxnSpMk id="17" creationId="{A7F400EE-A8A5-48AF-B4D6-291B52C6F0B0}"/>
          </ac:cxnSpMkLst>
        </pc:cxnChg>
      </pc:sldChg>
      <pc:sldChg chg="addSp delSp modSp mod">
        <pc:chgData name="Siru Lönnqvist" userId="ff6d3ae5-83bc-4230-87ac-e18f0dbb74c5" providerId="ADAL" clId="{2AE36614-8126-42EA-A3CB-8491BFD4D028}" dt="2021-03-22T15:16:45.158" v="385" actId="20577"/>
        <pc:sldMkLst>
          <pc:docMk/>
          <pc:sldMk cId="245073816" sldId="259"/>
        </pc:sldMkLst>
        <pc:spChg chg="mod">
          <ac:chgData name="Siru Lönnqvist" userId="ff6d3ae5-83bc-4230-87ac-e18f0dbb74c5" providerId="ADAL" clId="{2AE36614-8126-42EA-A3CB-8491BFD4D028}" dt="2021-03-22T15:04:15.506" v="278" actId="26606"/>
          <ac:spMkLst>
            <pc:docMk/>
            <pc:sldMk cId="245073816" sldId="259"/>
            <ac:spMk id="2" creationId="{CFC45E86-F4DA-4C7E-8112-D7AFDAAD070F}"/>
          </ac:spMkLst>
        </pc:spChg>
        <pc:spChg chg="mod ord">
          <ac:chgData name="Siru Lönnqvist" userId="ff6d3ae5-83bc-4230-87ac-e18f0dbb74c5" providerId="ADAL" clId="{2AE36614-8126-42EA-A3CB-8491BFD4D028}" dt="2021-03-22T15:16:45.158" v="385" actId="20577"/>
          <ac:spMkLst>
            <pc:docMk/>
            <pc:sldMk cId="245073816" sldId="259"/>
            <ac:spMk id="9" creationId="{40273D76-960C-44C8-9F03-E410F90B452F}"/>
          </ac:spMkLst>
        </pc:spChg>
        <pc:spChg chg="add del">
          <ac:chgData name="Siru Lönnqvist" userId="ff6d3ae5-83bc-4230-87ac-e18f0dbb74c5" providerId="ADAL" clId="{2AE36614-8126-42EA-A3CB-8491BFD4D028}" dt="2021-03-22T12:55:07.831" v="147" actId="26606"/>
          <ac:spMkLst>
            <pc:docMk/>
            <pc:sldMk cId="245073816" sldId="259"/>
            <ac:spMk id="37" creationId="{8FC9BE17-9A7B-462D-AE50-3D8777387304}"/>
          </ac:spMkLst>
        </pc:spChg>
        <pc:spChg chg="add del">
          <ac:chgData name="Siru Lönnqvist" userId="ff6d3ae5-83bc-4230-87ac-e18f0dbb74c5" providerId="ADAL" clId="{2AE36614-8126-42EA-A3CB-8491BFD4D028}" dt="2021-03-22T12:55:07.831" v="147" actId="26606"/>
          <ac:spMkLst>
            <pc:docMk/>
            <pc:sldMk cId="245073816" sldId="259"/>
            <ac:spMk id="39" creationId="{3EBE8569-6AEC-4B8C-8D53-2DE337CDBA65}"/>
          </ac:spMkLst>
        </pc:spChg>
        <pc:spChg chg="add del">
          <ac:chgData name="Siru Lönnqvist" userId="ff6d3ae5-83bc-4230-87ac-e18f0dbb74c5" providerId="ADAL" clId="{2AE36614-8126-42EA-A3CB-8491BFD4D028}" dt="2021-03-22T12:55:07.831" v="147" actId="26606"/>
          <ac:spMkLst>
            <pc:docMk/>
            <pc:sldMk cId="245073816" sldId="259"/>
            <ac:spMk id="41" creationId="{55D4142C-5077-457F-A6AD-3FECFDB39685}"/>
          </ac:spMkLst>
        </pc:spChg>
        <pc:spChg chg="add del">
          <ac:chgData name="Siru Lönnqvist" userId="ff6d3ae5-83bc-4230-87ac-e18f0dbb74c5" providerId="ADAL" clId="{2AE36614-8126-42EA-A3CB-8491BFD4D028}" dt="2021-03-22T12:55:07.831" v="147" actId="26606"/>
          <ac:spMkLst>
            <pc:docMk/>
            <pc:sldMk cId="245073816" sldId="259"/>
            <ac:spMk id="43" creationId="{7A5F0580-5EE9-419F-96EE-B6529EF6E7D0}"/>
          </ac:spMkLst>
        </pc:spChg>
        <pc:spChg chg="add del">
          <ac:chgData name="Siru Lönnqvist" userId="ff6d3ae5-83bc-4230-87ac-e18f0dbb74c5" providerId="ADAL" clId="{2AE36614-8126-42EA-A3CB-8491BFD4D028}" dt="2021-03-22T14:53:24.726" v="177" actId="26606"/>
          <ac:spMkLst>
            <pc:docMk/>
            <pc:sldMk cId="245073816" sldId="259"/>
            <ac:spMk id="50" creationId="{F56F5174-31D9-4DBB-AAB7-A1FD7BDB1352}"/>
          </ac:spMkLst>
        </pc:spChg>
        <pc:spChg chg="add del">
          <ac:chgData name="Siru Lönnqvist" userId="ff6d3ae5-83bc-4230-87ac-e18f0dbb74c5" providerId="ADAL" clId="{2AE36614-8126-42EA-A3CB-8491BFD4D028}" dt="2021-03-22T14:53:24.726" v="177" actId="26606"/>
          <ac:spMkLst>
            <pc:docMk/>
            <pc:sldMk cId="245073816" sldId="259"/>
            <ac:spMk id="54" creationId="{F9A95BEE-6BB1-4A28-A8E6-A34B2E42EF87}"/>
          </ac:spMkLst>
        </pc:spChg>
        <pc:spChg chg="add del">
          <ac:chgData name="Siru Lönnqvist" userId="ff6d3ae5-83bc-4230-87ac-e18f0dbb74c5" providerId="ADAL" clId="{2AE36614-8126-42EA-A3CB-8491BFD4D028}" dt="2021-03-22T14:53:47.841" v="178" actId="26606"/>
          <ac:spMkLst>
            <pc:docMk/>
            <pc:sldMk cId="245073816" sldId="259"/>
            <ac:spMk id="59" creationId="{2C61293E-6EBE-43EF-A52C-9BEBFD7679D4}"/>
          </ac:spMkLst>
        </pc:spChg>
        <pc:spChg chg="add del">
          <ac:chgData name="Siru Lönnqvist" userId="ff6d3ae5-83bc-4230-87ac-e18f0dbb74c5" providerId="ADAL" clId="{2AE36614-8126-42EA-A3CB-8491BFD4D028}" dt="2021-03-22T14:53:47.841" v="178" actId="26606"/>
          <ac:spMkLst>
            <pc:docMk/>
            <pc:sldMk cId="245073816" sldId="259"/>
            <ac:spMk id="61" creationId="{3FCFB1DE-0B7E-48CC-BA90-B2AB0889F9D6}"/>
          </ac:spMkLst>
        </pc:spChg>
        <pc:spChg chg="add del">
          <ac:chgData name="Siru Lönnqvist" userId="ff6d3ae5-83bc-4230-87ac-e18f0dbb74c5" providerId="ADAL" clId="{2AE36614-8126-42EA-A3CB-8491BFD4D028}" dt="2021-03-22T15:04:15.506" v="278" actId="26606"/>
          <ac:spMkLst>
            <pc:docMk/>
            <pc:sldMk cId="245073816" sldId="259"/>
            <ac:spMk id="66" creationId="{45D37F4E-DDB4-456B-97E0-9937730A039F}"/>
          </ac:spMkLst>
        </pc:spChg>
        <pc:spChg chg="add del">
          <ac:chgData name="Siru Lönnqvist" userId="ff6d3ae5-83bc-4230-87ac-e18f0dbb74c5" providerId="ADAL" clId="{2AE36614-8126-42EA-A3CB-8491BFD4D028}" dt="2021-03-22T15:04:15.506" v="278" actId="26606"/>
          <ac:spMkLst>
            <pc:docMk/>
            <pc:sldMk cId="245073816" sldId="259"/>
            <ac:spMk id="68" creationId="{B2DD41CD-8F47-4F56-AD12-4E2FF7696987}"/>
          </ac:spMkLst>
        </pc:spChg>
        <pc:spChg chg="add">
          <ac:chgData name="Siru Lönnqvist" userId="ff6d3ae5-83bc-4230-87ac-e18f0dbb74c5" providerId="ADAL" clId="{2AE36614-8126-42EA-A3CB-8491BFD4D028}" dt="2021-03-22T15:04:15.506" v="278" actId="26606"/>
          <ac:spMkLst>
            <pc:docMk/>
            <pc:sldMk cId="245073816" sldId="259"/>
            <ac:spMk id="73" creationId="{45D37F4E-DDB4-456B-97E0-9937730A039F}"/>
          </ac:spMkLst>
        </pc:spChg>
        <pc:spChg chg="add">
          <ac:chgData name="Siru Lönnqvist" userId="ff6d3ae5-83bc-4230-87ac-e18f0dbb74c5" providerId="ADAL" clId="{2AE36614-8126-42EA-A3CB-8491BFD4D028}" dt="2021-03-22T15:04:15.506" v="278" actId="26606"/>
          <ac:spMkLst>
            <pc:docMk/>
            <pc:sldMk cId="245073816" sldId="259"/>
            <ac:spMk id="75" creationId="{B2DD41CD-8F47-4F56-AD12-4E2FF7696987}"/>
          </ac:spMkLst>
        </pc:spChg>
        <pc:picChg chg="mod ord">
          <ac:chgData name="Siru Lönnqvist" userId="ff6d3ae5-83bc-4230-87ac-e18f0dbb74c5" providerId="ADAL" clId="{2AE36614-8126-42EA-A3CB-8491BFD4D028}" dt="2021-03-22T15:04:15.506" v="278" actId="26606"/>
          <ac:picMkLst>
            <pc:docMk/>
            <pc:sldMk cId="245073816" sldId="259"/>
            <ac:picMk id="6" creationId="{542A0C12-C8CD-4123-A2E1-5B957CED291B}"/>
          </ac:picMkLst>
        </pc:picChg>
        <pc:picChg chg="add del">
          <ac:chgData name="Siru Lönnqvist" userId="ff6d3ae5-83bc-4230-87ac-e18f0dbb74c5" providerId="ADAL" clId="{2AE36614-8126-42EA-A3CB-8491BFD4D028}" dt="2021-03-22T14:53:24.726" v="177" actId="26606"/>
          <ac:picMkLst>
            <pc:docMk/>
            <pc:sldMk cId="245073816" sldId="259"/>
            <ac:picMk id="52" creationId="{AE113210-7872-481A-ADE6-3A05CCAF5EB2}"/>
          </ac:picMkLst>
        </pc:picChg>
        <pc:cxnChg chg="add del">
          <ac:chgData name="Siru Lönnqvist" userId="ff6d3ae5-83bc-4230-87ac-e18f0dbb74c5" providerId="ADAL" clId="{2AE36614-8126-42EA-A3CB-8491BFD4D028}" dt="2021-03-22T12:55:07.837" v="148" actId="26606"/>
          <ac:cxnSpMkLst>
            <pc:docMk/>
            <pc:sldMk cId="245073816" sldId="259"/>
            <ac:cxnSpMk id="32" creationId="{A7F400EE-A8A5-48AF-B4D6-291B52C6F0B0}"/>
          </ac:cxnSpMkLst>
        </pc:cxnChg>
        <pc:cxnChg chg="add del">
          <ac:chgData name="Siru Lönnqvist" userId="ff6d3ae5-83bc-4230-87ac-e18f0dbb74c5" providerId="ADAL" clId="{2AE36614-8126-42EA-A3CB-8491BFD4D028}" dt="2021-03-22T14:52:49.812" v="173" actId="26606"/>
          <ac:cxnSpMkLst>
            <pc:docMk/>
            <pc:sldMk cId="245073816" sldId="259"/>
            <ac:cxnSpMk id="45" creationId="{A7F400EE-A8A5-48AF-B4D6-291B52C6F0B0}"/>
          </ac:cxnSpMkLst>
        </pc:cxnChg>
      </pc:sldChg>
      <pc:sldChg chg="addSp delSp modSp del mod">
        <pc:chgData name="Siru Lönnqvist" userId="ff6d3ae5-83bc-4230-87ac-e18f0dbb74c5" providerId="ADAL" clId="{2AE36614-8126-42EA-A3CB-8491BFD4D028}" dt="2021-03-22T14:58:58.505" v="204" actId="2696"/>
        <pc:sldMkLst>
          <pc:docMk/>
          <pc:sldMk cId="163961826" sldId="260"/>
        </pc:sldMkLst>
        <pc:spChg chg="mod">
          <ac:chgData name="Siru Lönnqvist" userId="ff6d3ae5-83bc-4230-87ac-e18f0dbb74c5" providerId="ADAL" clId="{2AE36614-8126-42EA-A3CB-8491BFD4D028}" dt="2021-03-22T14:55:39.004" v="192" actId="26606"/>
          <ac:spMkLst>
            <pc:docMk/>
            <pc:sldMk cId="163961826" sldId="260"/>
            <ac:spMk id="2" creationId="{CFC45E86-F4DA-4C7E-8112-D7AFDAAD070F}"/>
          </ac:spMkLst>
        </pc:spChg>
        <pc:spChg chg="mod ord">
          <ac:chgData name="Siru Lönnqvist" userId="ff6d3ae5-83bc-4230-87ac-e18f0dbb74c5" providerId="ADAL" clId="{2AE36614-8126-42EA-A3CB-8491BFD4D028}" dt="2021-03-22T14:55:39.004" v="192" actId="26606"/>
          <ac:spMkLst>
            <pc:docMk/>
            <pc:sldMk cId="163961826" sldId="260"/>
            <ac:spMk id="9" creationId="{40273D76-960C-44C8-9F03-E410F90B452F}"/>
          </ac:spMkLst>
        </pc:spChg>
        <pc:spChg chg="add">
          <ac:chgData name="Siru Lönnqvist" userId="ff6d3ae5-83bc-4230-87ac-e18f0dbb74c5" providerId="ADAL" clId="{2AE36614-8126-42EA-A3CB-8491BFD4D028}" dt="2021-03-22T14:55:39.004" v="192" actId="26606"/>
          <ac:spMkLst>
            <pc:docMk/>
            <pc:sldMk cId="163961826" sldId="260"/>
            <ac:spMk id="32" creationId="{A6D37EE4-EA1B-46EE-A54B-5233C63C9695}"/>
          </ac:spMkLst>
        </pc:spChg>
        <pc:spChg chg="add">
          <ac:chgData name="Siru Lönnqvist" userId="ff6d3ae5-83bc-4230-87ac-e18f0dbb74c5" providerId="ADAL" clId="{2AE36614-8126-42EA-A3CB-8491BFD4D028}" dt="2021-03-22T14:55:39.004" v="192" actId="26606"/>
          <ac:spMkLst>
            <pc:docMk/>
            <pc:sldMk cId="163961826" sldId="260"/>
            <ac:spMk id="34" creationId="{927D5270-6648-4CC1-8F78-48BE299CAC25}"/>
          </ac:spMkLst>
        </pc:spChg>
        <pc:picChg chg="mod">
          <ac:chgData name="Siru Lönnqvist" userId="ff6d3ae5-83bc-4230-87ac-e18f0dbb74c5" providerId="ADAL" clId="{2AE36614-8126-42EA-A3CB-8491BFD4D028}" dt="2021-03-22T14:55:39.004" v="192" actId="26606"/>
          <ac:picMkLst>
            <pc:docMk/>
            <pc:sldMk cId="163961826" sldId="260"/>
            <ac:picMk id="4" creationId="{5DC5EB2F-6023-41C6-8111-9FF26F71D229}"/>
          </ac:picMkLst>
        </pc:picChg>
        <pc:cxnChg chg="del">
          <ac:chgData name="Siru Lönnqvist" userId="ff6d3ae5-83bc-4230-87ac-e18f0dbb74c5" providerId="ADAL" clId="{2AE36614-8126-42EA-A3CB-8491BFD4D028}" dt="2021-03-22T14:50:45.331" v="171" actId="26606"/>
          <ac:cxnSpMkLst>
            <pc:docMk/>
            <pc:sldMk cId="163961826" sldId="260"/>
            <ac:cxnSpMk id="22" creationId="{A7F400EE-A8A5-48AF-B4D6-291B52C6F0B0}"/>
          </ac:cxnSpMkLst>
        </pc:cxnChg>
        <pc:cxnChg chg="add del">
          <ac:chgData name="Siru Lönnqvist" userId="ff6d3ae5-83bc-4230-87ac-e18f0dbb74c5" providerId="ADAL" clId="{2AE36614-8126-42EA-A3CB-8491BFD4D028}" dt="2021-03-22T14:55:39.004" v="192" actId="26606"/>
          <ac:cxnSpMkLst>
            <pc:docMk/>
            <pc:sldMk cId="163961826" sldId="260"/>
            <ac:cxnSpMk id="27" creationId="{A7F400EE-A8A5-48AF-B4D6-291B52C6F0B0}"/>
          </ac:cxnSpMkLst>
        </pc:cxnChg>
      </pc:sldChg>
      <pc:sldChg chg="modSp del mod">
        <pc:chgData name="Siru Lönnqvist" userId="ff6d3ae5-83bc-4230-87ac-e18f0dbb74c5" providerId="ADAL" clId="{2AE36614-8126-42EA-A3CB-8491BFD4D028}" dt="2021-03-22T14:55:26.691" v="191" actId="2696"/>
        <pc:sldMkLst>
          <pc:docMk/>
          <pc:sldMk cId="1498467175" sldId="261"/>
        </pc:sldMkLst>
        <pc:spChg chg="mod">
          <ac:chgData name="Siru Lönnqvist" userId="ff6d3ae5-83bc-4230-87ac-e18f0dbb74c5" providerId="ADAL" clId="{2AE36614-8126-42EA-A3CB-8491BFD4D028}" dt="2021-03-22T12:56:08.239" v="154"/>
          <ac:spMkLst>
            <pc:docMk/>
            <pc:sldMk cId="1498467175" sldId="261"/>
            <ac:spMk id="2" creationId="{CFC45E86-F4DA-4C7E-8112-D7AFDAAD070F}"/>
          </ac:spMkLst>
        </pc:spChg>
        <pc:spChg chg="mod">
          <ac:chgData name="Siru Lönnqvist" userId="ff6d3ae5-83bc-4230-87ac-e18f0dbb74c5" providerId="ADAL" clId="{2AE36614-8126-42EA-A3CB-8491BFD4D028}" dt="2021-03-22T12:56:31.286" v="156" actId="20577"/>
          <ac:spMkLst>
            <pc:docMk/>
            <pc:sldMk cId="1498467175" sldId="261"/>
            <ac:spMk id="9" creationId="{40273D76-960C-44C8-9F03-E410F90B452F}"/>
          </ac:spMkLst>
        </pc:spChg>
        <pc:picChg chg="mod">
          <ac:chgData name="Siru Lönnqvist" userId="ff6d3ae5-83bc-4230-87ac-e18f0dbb74c5" providerId="ADAL" clId="{2AE36614-8126-42EA-A3CB-8491BFD4D028}" dt="2021-03-22T12:55:47.872" v="153" actId="14826"/>
          <ac:picMkLst>
            <pc:docMk/>
            <pc:sldMk cId="1498467175" sldId="261"/>
            <ac:picMk id="7" creationId="{BB6CFD38-935C-4279-8B54-9315F28F4A3A}"/>
          </ac:picMkLst>
        </pc:picChg>
      </pc:sldChg>
      <pc:sldChg chg="modSp add del mod">
        <pc:chgData name="Siru Lönnqvist" userId="ff6d3ae5-83bc-4230-87ac-e18f0dbb74c5" providerId="ADAL" clId="{2AE36614-8126-42EA-A3CB-8491BFD4D028}" dt="2021-03-22T15:09:20.325" v="303" actId="2696"/>
        <pc:sldMkLst>
          <pc:docMk/>
          <pc:sldMk cId="3533874237" sldId="262"/>
        </pc:sldMkLst>
        <pc:spChg chg="mod">
          <ac:chgData name="Siru Lönnqvist" userId="ff6d3ae5-83bc-4230-87ac-e18f0dbb74c5" providerId="ADAL" clId="{2AE36614-8126-42EA-A3CB-8491BFD4D028}" dt="2021-03-22T15:08:51.083" v="300" actId="21"/>
          <ac:spMkLst>
            <pc:docMk/>
            <pc:sldMk cId="3533874237" sldId="262"/>
            <ac:spMk id="2" creationId="{CFC45E86-F4DA-4C7E-8112-D7AFDAAD070F}"/>
          </ac:spMkLst>
        </pc:spChg>
      </pc:sldChg>
      <pc:sldChg chg="add del">
        <pc:chgData name="Siru Lönnqvist" userId="ff6d3ae5-83bc-4230-87ac-e18f0dbb74c5" providerId="ADAL" clId="{2AE36614-8126-42EA-A3CB-8491BFD4D028}" dt="2021-03-22T15:04:40.107" v="283" actId="2696"/>
        <pc:sldMkLst>
          <pc:docMk/>
          <pc:sldMk cId="314416719" sldId="263"/>
        </pc:sldMkLst>
      </pc:sldChg>
      <pc:sldChg chg="modSp add mod ord">
        <pc:chgData name="Siru Lönnqvist" userId="ff6d3ae5-83bc-4230-87ac-e18f0dbb74c5" providerId="ADAL" clId="{2AE36614-8126-42EA-A3CB-8491BFD4D028}" dt="2021-03-22T15:07:28.316" v="297" actId="6549"/>
        <pc:sldMkLst>
          <pc:docMk/>
          <pc:sldMk cId="821965706" sldId="264"/>
        </pc:sldMkLst>
        <pc:spChg chg="mod">
          <ac:chgData name="Siru Lönnqvist" userId="ff6d3ae5-83bc-4230-87ac-e18f0dbb74c5" providerId="ADAL" clId="{2AE36614-8126-42EA-A3CB-8491BFD4D028}" dt="2021-03-22T14:56:36.180" v="196"/>
          <ac:spMkLst>
            <pc:docMk/>
            <pc:sldMk cId="821965706" sldId="264"/>
            <ac:spMk id="2" creationId="{CFC45E86-F4DA-4C7E-8112-D7AFDAAD070F}"/>
          </ac:spMkLst>
        </pc:spChg>
        <pc:spChg chg="mod">
          <ac:chgData name="Siru Lönnqvist" userId="ff6d3ae5-83bc-4230-87ac-e18f0dbb74c5" providerId="ADAL" clId="{2AE36614-8126-42EA-A3CB-8491BFD4D028}" dt="2021-03-22T15:07:28.316" v="297" actId="6549"/>
          <ac:spMkLst>
            <pc:docMk/>
            <pc:sldMk cId="821965706" sldId="264"/>
            <ac:spMk id="9" creationId="{40273D76-960C-44C8-9F03-E410F90B452F}"/>
          </ac:spMkLst>
        </pc:spChg>
        <pc:picChg chg="mod">
          <ac:chgData name="Siru Lönnqvist" userId="ff6d3ae5-83bc-4230-87ac-e18f0dbb74c5" providerId="ADAL" clId="{2AE36614-8126-42EA-A3CB-8491BFD4D028}" dt="2021-03-22T14:58:49.759" v="203" actId="14826"/>
          <ac:picMkLst>
            <pc:docMk/>
            <pc:sldMk cId="821965706" sldId="264"/>
            <ac:picMk id="6" creationId="{542A0C12-C8CD-4123-A2E1-5B957CED291B}"/>
          </ac:picMkLst>
        </pc:picChg>
      </pc:sldChg>
      <pc:sldChg chg="modSp add del mod ord">
        <pc:chgData name="Siru Lönnqvist" userId="ff6d3ae5-83bc-4230-87ac-e18f0dbb74c5" providerId="ADAL" clId="{2AE36614-8126-42EA-A3CB-8491BFD4D028}" dt="2021-03-22T15:00:54.873" v="212" actId="2696"/>
        <pc:sldMkLst>
          <pc:docMk/>
          <pc:sldMk cId="3252565759" sldId="265"/>
        </pc:sldMkLst>
        <pc:spChg chg="mod">
          <ac:chgData name="Siru Lönnqvist" userId="ff6d3ae5-83bc-4230-87ac-e18f0dbb74c5" providerId="ADAL" clId="{2AE36614-8126-42EA-A3CB-8491BFD4D028}" dt="2021-03-22T15:00:19.351" v="210"/>
          <ac:spMkLst>
            <pc:docMk/>
            <pc:sldMk cId="3252565759" sldId="265"/>
            <ac:spMk id="2" creationId="{CFC45E86-F4DA-4C7E-8112-D7AFDAAD070F}"/>
          </ac:spMkLst>
        </pc:spChg>
        <pc:picChg chg="mod">
          <ac:chgData name="Siru Lönnqvist" userId="ff6d3ae5-83bc-4230-87ac-e18f0dbb74c5" providerId="ADAL" clId="{2AE36614-8126-42EA-A3CB-8491BFD4D028}" dt="2021-03-22T15:00:37.674" v="211" actId="14826"/>
          <ac:picMkLst>
            <pc:docMk/>
            <pc:sldMk cId="3252565759" sldId="265"/>
            <ac:picMk id="5" creationId="{2154AE70-161E-4C75-848A-60406C019A77}"/>
          </ac:picMkLst>
        </pc:picChg>
      </pc:sldChg>
      <pc:sldChg chg="modSp add mod">
        <pc:chgData name="Siru Lönnqvist" userId="ff6d3ae5-83bc-4230-87ac-e18f0dbb74c5" providerId="ADAL" clId="{2AE36614-8126-42EA-A3CB-8491BFD4D028}" dt="2021-03-22T15:05:00.498" v="289" actId="6549"/>
        <pc:sldMkLst>
          <pc:docMk/>
          <pc:sldMk cId="3702560423" sldId="265"/>
        </pc:sldMkLst>
        <pc:spChg chg="mod">
          <ac:chgData name="Siru Lönnqvist" userId="ff6d3ae5-83bc-4230-87ac-e18f0dbb74c5" providerId="ADAL" clId="{2AE36614-8126-42EA-A3CB-8491BFD4D028}" dt="2021-03-22T15:05:00.498" v="289" actId="6549"/>
          <ac:spMkLst>
            <pc:docMk/>
            <pc:sldMk cId="3702560423" sldId="265"/>
            <ac:spMk id="9" creationId="{40273D76-960C-44C8-9F03-E410F90B452F}"/>
          </ac:spMkLst>
        </pc:spChg>
      </pc:sldChg>
      <pc:sldChg chg="modSp add mod">
        <pc:chgData name="Siru Lönnqvist" userId="ff6d3ae5-83bc-4230-87ac-e18f0dbb74c5" providerId="ADAL" clId="{2AE36614-8126-42EA-A3CB-8491BFD4D028}" dt="2021-03-22T15:07:10.461" v="295" actId="20577"/>
        <pc:sldMkLst>
          <pc:docMk/>
          <pc:sldMk cId="757158596" sldId="266"/>
        </pc:sldMkLst>
        <pc:spChg chg="mod">
          <ac:chgData name="Siru Lönnqvist" userId="ff6d3ae5-83bc-4230-87ac-e18f0dbb74c5" providerId="ADAL" clId="{2AE36614-8126-42EA-A3CB-8491BFD4D028}" dt="2021-03-22T15:05:48.453" v="291"/>
          <ac:spMkLst>
            <pc:docMk/>
            <pc:sldMk cId="757158596" sldId="266"/>
            <ac:spMk id="2" creationId="{CFC45E86-F4DA-4C7E-8112-D7AFDAAD070F}"/>
          </ac:spMkLst>
        </pc:spChg>
        <pc:spChg chg="mod">
          <ac:chgData name="Siru Lönnqvist" userId="ff6d3ae5-83bc-4230-87ac-e18f0dbb74c5" providerId="ADAL" clId="{2AE36614-8126-42EA-A3CB-8491BFD4D028}" dt="2021-03-22T15:07:10.461" v="295" actId="20577"/>
          <ac:spMkLst>
            <pc:docMk/>
            <pc:sldMk cId="757158596" sldId="266"/>
            <ac:spMk id="9" creationId="{40273D76-960C-44C8-9F03-E410F90B452F}"/>
          </ac:spMkLst>
        </pc:spChg>
        <pc:picChg chg="mod">
          <ac:chgData name="Siru Lönnqvist" userId="ff6d3ae5-83bc-4230-87ac-e18f0dbb74c5" providerId="ADAL" clId="{2AE36614-8126-42EA-A3CB-8491BFD4D028}" dt="2021-03-22T15:06:48.064" v="293" actId="14826"/>
          <ac:picMkLst>
            <pc:docMk/>
            <pc:sldMk cId="757158596" sldId="266"/>
            <ac:picMk id="6" creationId="{542A0C12-C8CD-4123-A2E1-5B957CED291B}"/>
          </ac:picMkLst>
        </pc:picChg>
      </pc:sldChg>
      <pc:sldChg chg="modSp add mod">
        <pc:chgData name="Siru Lönnqvist" userId="ff6d3ae5-83bc-4230-87ac-e18f0dbb74c5" providerId="ADAL" clId="{2AE36614-8126-42EA-A3CB-8491BFD4D028}" dt="2021-03-22T15:19:20.464" v="400" actId="20577"/>
        <pc:sldMkLst>
          <pc:docMk/>
          <pc:sldMk cId="1266058119" sldId="267"/>
        </pc:sldMkLst>
        <pc:spChg chg="mod">
          <ac:chgData name="Siru Lönnqvist" userId="ff6d3ae5-83bc-4230-87ac-e18f0dbb74c5" providerId="ADAL" clId="{2AE36614-8126-42EA-A3CB-8491BFD4D028}" dt="2021-03-22T15:08:57.591" v="301"/>
          <ac:spMkLst>
            <pc:docMk/>
            <pc:sldMk cId="1266058119" sldId="267"/>
            <ac:spMk id="2" creationId="{CFC45E86-F4DA-4C7E-8112-D7AFDAAD070F}"/>
          </ac:spMkLst>
        </pc:spChg>
        <pc:spChg chg="mod">
          <ac:chgData name="Siru Lönnqvist" userId="ff6d3ae5-83bc-4230-87ac-e18f0dbb74c5" providerId="ADAL" clId="{2AE36614-8126-42EA-A3CB-8491BFD4D028}" dt="2021-03-22T15:19:20.464" v="400" actId="20577"/>
          <ac:spMkLst>
            <pc:docMk/>
            <pc:sldMk cId="1266058119" sldId="267"/>
            <ac:spMk id="9" creationId="{40273D76-960C-44C8-9F03-E410F90B452F}"/>
          </ac:spMkLst>
        </pc:spChg>
        <pc:picChg chg="mod">
          <ac:chgData name="Siru Lönnqvist" userId="ff6d3ae5-83bc-4230-87ac-e18f0dbb74c5" providerId="ADAL" clId="{2AE36614-8126-42EA-A3CB-8491BFD4D028}" dt="2021-03-22T15:08:42.643" v="299" actId="14826"/>
          <ac:picMkLst>
            <pc:docMk/>
            <pc:sldMk cId="1266058119" sldId="267"/>
            <ac:picMk id="6" creationId="{542A0C12-C8CD-4123-A2E1-5B957CED291B}"/>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738B2-317C-462A-B9B9-A55D17F6C55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i-FI"/>
          </a:p>
        </p:txBody>
      </p:sp>
      <p:sp>
        <p:nvSpPr>
          <p:cNvPr id="3" name="Subtitle 2">
            <a:extLst>
              <a:ext uri="{FF2B5EF4-FFF2-40B4-BE49-F238E27FC236}">
                <a16:creationId xmlns:a16="http://schemas.microsoft.com/office/drawing/2014/main" id="{55DF02E3-B312-4518-8006-CDD6348CDC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sp>
        <p:nvSpPr>
          <p:cNvPr id="4" name="Date Placeholder 3">
            <a:extLst>
              <a:ext uri="{FF2B5EF4-FFF2-40B4-BE49-F238E27FC236}">
                <a16:creationId xmlns:a16="http://schemas.microsoft.com/office/drawing/2014/main" id="{83F04282-CB7E-44F7-AE85-7029ACAE00DA}"/>
              </a:ext>
            </a:extLst>
          </p:cNvPr>
          <p:cNvSpPr>
            <a:spLocks noGrp="1"/>
          </p:cNvSpPr>
          <p:nvPr>
            <p:ph type="dt" sz="half" idx="10"/>
          </p:nvPr>
        </p:nvSpPr>
        <p:spPr/>
        <p:txBody>
          <a:bodyPr/>
          <a:lstStyle/>
          <a:p>
            <a:fld id="{2ABBA961-DE7A-46F3-A25E-FD5007537115}" type="datetimeFigureOut">
              <a:rPr lang="fi-FI" smtClean="0"/>
              <a:t>22.3.2021</a:t>
            </a:fld>
            <a:endParaRPr lang="fi-FI"/>
          </a:p>
        </p:txBody>
      </p:sp>
      <p:sp>
        <p:nvSpPr>
          <p:cNvPr id="5" name="Footer Placeholder 4">
            <a:extLst>
              <a:ext uri="{FF2B5EF4-FFF2-40B4-BE49-F238E27FC236}">
                <a16:creationId xmlns:a16="http://schemas.microsoft.com/office/drawing/2014/main" id="{49FD76E7-EC85-4810-B7BD-A9CFB2FDF2A8}"/>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84CCCC5-C83C-4FDE-AC8A-1AD793717145}"/>
              </a:ext>
            </a:extLst>
          </p:cNvPr>
          <p:cNvSpPr>
            <a:spLocks noGrp="1"/>
          </p:cNvSpPr>
          <p:nvPr>
            <p:ph type="sldNum" sz="quarter" idx="12"/>
          </p:nvPr>
        </p:nvSpPr>
        <p:spPr/>
        <p:txBody>
          <a:bodyPr/>
          <a:lstStyle/>
          <a:p>
            <a:fld id="{AC288A98-C5CF-42F1-B3ED-E2B41ED7F1A4}" type="slidenum">
              <a:rPr lang="fi-FI" smtClean="0"/>
              <a:t>‹#›</a:t>
            </a:fld>
            <a:endParaRPr lang="fi-FI"/>
          </a:p>
        </p:txBody>
      </p:sp>
    </p:spTree>
    <p:extLst>
      <p:ext uri="{BB962C8B-B14F-4D97-AF65-F5344CB8AC3E}">
        <p14:creationId xmlns:p14="http://schemas.microsoft.com/office/powerpoint/2010/main" val="3753661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9EAA4-D9D2-470A-B226-EC012CFC8B54}"/>
              </a:ext>
            </a:extLst>
          </p:cNvPr>
          <p:cNvSpPr>
            <a:spLocks noGrp="1"/>
          </p:cNvSpPr>
          <p:nvPr>
            <p:ph type="title"/>
          </p:nvPr>
        </p:nvSpPr>
        <p:spPr/>
        <p:txBody>
          <a:bodyPr/>
          <a:lstStyle/>
          <a:p>
            <a:r>
              <a:rPr lang="en-US"/>
              <a:t>Click to edit Master title style</a:t>
            </a:r>
            <a:endParaRPr lang="fi-FI"/>
          </a:p>
        </p:txBody>
      </p:sp>
      <p:sp>
        <p:nvSpPr>
          <p:cNvPr id="3" name="Vertical Text Placeholder 2">
            <a:extLst>
              <a:ext uri="{FF2B5EF4-FFF2-40B4-BE49-F238E27FC236}">
                <a16:creationId xmlns:a16="http://schemas.microsoft.com/office/drawing/2014/main" id="{CD13CCB3-3291-435B-9440-752C0A19A00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1D5B8AAB-921E-4EFD-9331-C43992BF2796}"/>
              </a:ext>
            </a:extLst>
          </p:cNvPr>
          <p:cNvSpPr>
            <a:spLocks noGrp="1"/>
          </p:cNvSpPr>
          <p:nvPr>
            <p:ph type="dt" sz="half" idx="10"/>
          </p:nvPr>
        </p:nvSpPr>
        <p:spPr/>
        <p:txBody>
          <a:bodyPr/>
          <a:lstStyle/>
          <a:p>
            <a:fld id="{2ABBA961-DE7A-46F3-A25E-FD5007537115}" type="datetimeFigureOut">
              <a:rPr lang="fi-FI" smtClean="0"/>
              <a:t>22.3.2021</a:t>
            </a:fld>
            <a:endParaRPr lang="fi-FI"/>
          </a:p>
        </p:txBody>
      </p:sp>
      <p:sp>
        <p:nvSpPr>
          <p:cNvPr id="5" name="Footer Placeholder 4">
            <a:extLst>
              <a:ext uri="{FF2B5EF4-FFF2-40B4-BE49-F238E27FC236}">
                <a16:creationId xmlns:a16="http://schemas.microsoft.com/office/drawing/2014/main" id="{95EBCF66-D3EA-40D5-9EF4-E48C49B4B94D}"/>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A43408FD-A208-4DBA-8C74-E9E25B015759}"/>
              </a:ext>
            </a:extLst>
          </p:cNvPr>
          <p:cNvSpPr>
            <a:spLocks noGrp="1"/>
          </p:cNvSpPr>
          <p:nvPr>
            <p:ph type="sldNum" sz="quarter" idx="12"/>
          </p:nvPr>
        </p:nvSpPr>
        <p:spPr/>
        <p:txBody>
          <a:bodyPr/>
          <a:lstStyle/>
          <a:p>
            <a:fld id="{AC288A98-C5CF-42F1-B3ED-E2B41ED7F1A4}" type="slidenum">
              <a:rPr lang="fi-FI" smtClean="0"/>
              <a:t>‹#›</a:t>
            </a:fld>
            <a:endParaRPr lang="fi-FI"/>
          </a:p>
        </p:txBody>
      </p:sp>
    </p:spTree>
    <p:extLst>
      <p:ext uri="{BB962C8B-B14F-4D97-AF65-F5344CB8AC3E}">
        <p14:creationId xmlns:p14="http://schemas.microsoft.com/office/powerpoint/2010/main" val="2601749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EE17AD-9F2F-4A99-87B0-E7B0484EC7A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i-FI"/>
          </a:p>
        </p:txBody>
      </p:sp>
      <p:sp>
        <p:nvSpPr>
          <p:cNvPr id="3" name="Vertical Text Placeholder 2">
            <a:extLst>
              <a:ext uri="{FF2B5EF4-FFF2-40B4-BE49-F238E27FC236}">
                <a16:creationId xmlns:a16="http://schemas.microsoft.com/office/drawing/2014/main" id="{20151F22-E05D-4D8B-AECB-FB7787E7E73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3B5EE74A-0740-40BB-A86E-C235243CE537}"/>
              </a:ext>
            </a:extLst>
          </p:cNvPr>
          <p:cNvSpPr>
            <a:spLocks noGrp="1"/>
          </p:cNvSpPr>
          <p:nvPr>
            <p:ph type="dt" sz="half" idx="10"/>
          </p:nvPr>
        </p:nvSpPr>
        <p:spPr/>
        <p:txBody>
          <a:bodyPr/>
          <a:lstStyle/>
          <a:p>
            <a:fld id="{2ABBA961-DE7A-46F3-A25E-FD5007537115}" type="datetimeFigureOut">
              <a:rPr lang="fi-FI" smtClean="0"/>
              <a:t>22.3.2021</a:t>
            </a:fld>
            <a:endParaRPr lang="fi-FI"/>
          </a:p>
        </p:txBody>
      </p:sp>
      <p:sp>
        <p:nvSpPr>
          <p:cNvPr id="5" name="Footer Placeholder 4">
            <a:extLst>
              <a:ext uri="{FF2B5EF4-FFF2-40B4-BE49-F238E27FC236}">
                <a16:creationId xmlns:a16="http://schemas.microsoft.com/office/drawing/2014/main" id="{FFBCEEA1-BFEF-4210-8ABB-CA8C9363A9D9}"/>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D897B26F-C9A7-4FAF-91E0-5BC2D478D532}"/>
              </a:ext>
            </a:extLst>
          </p:cNvPr>
          <p:cNvSpPr>
            <a:spLocks noGrp="1"/>
          </p:cNvSpPr>
          <p:nvPr>
            <p:ph type="sldNum" sz="quarter" idx="12"/>
          </p:nvPr>
        </p:nvSpPr>
        <p:spPr/>
        <p:txBody>
          <a:bodyPr/>
          <a:lstStyle/>
          <a:p>
            <a:fld id="{AC288A98-C5CF-42F1-B3ED-E2B41ED7F1A4}" type="slidenum">
              <a:rPr lang="fi-FI" smtClean="0"/>
              <a:t>‹#›</a:t>
            </a:fld>
            <a:endParaRPr lang="fi-FI"/>
          </a:p>
        </p:txBody>
      </p:sp>
    </p:spTree>
    <p:extLst>
      <p:ext uri="{BB962C8B-B14F-4D97-AF65-F5344CB8AC3E}">
        <p14:creationId xmlns:p14="http://schemas.microsoft.com/office/powerpoint/2010/main" val="1932293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C8523-EB2D-4FCE-9F36-A533F32D9DB9}"/>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924084A5-D48B-4D62-8DFA-31ABE691F1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3B23EE13-8D5E-429C-8953-48A6CDAC8F5C}"/>
              </a:ext>
            </a:extLst>
          </p:cNvPr>
          <p:cNvSpPr>
            <a:spLocks noGrp="1"/>
          </p:cNvSpPr>
          <p:nvPr>
            <p:ph type="dt" sz="half" idx="10"/>
          </p:nvPr>
        </p:nvSpPr>
        <p:spPr/>
        <p:txBody>
          <a:bodyPr/>
          <a:lstStyle/>
          <a:p>
            <a:fld id="{2ABBA961-DE7A-46F3-A25E-FD5007537115}" type="datetimeFigureOut">
              <a:rPr lang="fi-FI" smtClean="0"/>
              <a:t>22.3.2021</a:t>
            </a:fld>
            <a:endParaRPr lang="fi-FI"/>
          </a:p>
        </p:txBody>
      </p:sp>
      <p:sp>
        <p:nvSpPr>
          <p:cNvPr id="5" name="Footer Placeholder 4">
            <a:extLst>
              <a:ext uri="{FF2B5EF4-FFF2-40B4-BE49-F238E27FC236}">
                <a16:creationId xmlns:a16="http://schemas.microsoft.com/office/drawing/2014/main" id="{B0745023-D7FD-48BD-A9F5-7641A308189B}"/>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35D1CC79-DE00-4229-ACE9-99252A36820D}"/>
              </a:ext>
            </a:extLst>
          </p:cNvPr>
          <p:cNvSpPr>
            <a:spLocks noGrp="1"/>
          </p:cNvSpPr>
          <p:nvPr>
            <p:ph type="sldNum" sz="quarter" idx="12"/>
          </p:nvPr>
        </p:nvSpPr>
        <p:spPr/>
        <p:txBody>
          <a:bodyPr/>
          <a:lstStyle/>
          <a:p>
            <a:fld id="{AC288A98-C5CF-42F1-B3ED-E2B41ED7F1A4}" type="slidenum">
              <a:rPr lang="fi-FI" smtClean="0"/>
              <a:t>‹#›</a:t>
            </a:fld>
            <a:endParaRPr lang="fi-FI"/>
          </a:p>
        </p:txBody>
      </p:sp>
    </p:spTree>
    <p:extLst>
      <p:ext uri="{BB962C8B-B14F-4D97-AF65-F5344CB8AC3E}">
        <p14:creationId xmlns:p14="http://schemas.microsoft.com/office/powerpoint/2010/main" val="1789234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807A2-EAEF-45C6-8B9F-7E486200231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i-FI"/>
          </a:p>
        </p:txBody>
      </p:sp>
      <p:sp>
        <p:nvSpPr>
          <p:cNvPr id="3" name="Text Placeholder 2">
            <a:extLst>
              <a:ext uri="{FF2B5EF4-FFF2-40B4-BE49-F238E27FC236}">
                <a16:creationId xmlns:a16="http://schemas.microsoft.com/office/drawing/2014/main" id="{4AE06B57-B289-4F88-A94A-4B9C38C693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1813123-84F3-4002-8CDC-85CF0B12F88F}"/>
              </a:ext>
            </a:extLst>
          </p:cNvPr>
          <p:cNvSpPr>
            <a:spLocks noGrp="1"/>
          </p:cNvSpPr>
          <p:nvPr>
            <p:ph type="dt" sz="half" idx="10"/>
          </p:nvPr>
        </p:nvSpPr>
        <p:spPr/>
        <p:txBody>
          <a:bodyPr/>
          <a:lstStyle/>
          <a:p>
            <a:fld id="{2ABBA961-DE7A-46F3-A25E-FD5007537115}" type="datetimeFigureOut">
              <a:rPr lang="fi-FI" smtClean="0"/>
              <a:t>22.3.2021</a:t>
            </a:fld>
            <a:endParaRPr lang="fi-FI"/>
          </a:p>
        </p:txBody>
      </p:sp>
      <p:sp>
        <p:nvSpPr>
          <p:cNvPr id="5" name="Footer Placeholder 4">
            <a:extLst>
              <a:ext uri="{FF2B5EF4-FFF2-40B4-BE49-F238E27FC236}">
                <a16:creationId xmlns:a16="http://schemas.microsoft.com/office/drawing/2014/main" id="{2E964C6C-C524-480B-9485-96D73B77550B}"/>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D97D4021-318B-4FA2-B374-78EF484D17B8}"/>
              </a:ext>
            </a:extLst>
          </p:cNvPr>
          <p:cNvSpPr>
            <a:spLocks noGrp="1"/>
          </p:cNvSpPr>
          <p:nvPr>
            <p:ph type="sldNum" sz="quarter" idx="12"/>
          </p:nvPr>
        </p:nvSpPr>
        <p:spPr/>
        <p:txBody>
          <a:bodyPr/>
          <a:lstStyle/>
          <a:p>
            <a:fld id="{AC288A98-C5CF-42F1-B3ED-E2B41ED7F1A4}" type="slidenum">
              <a:rPr lang="fi-FI" smtClean="0"/>
              <a:t>‹#›</a:t>
            </a:fld>
            <a:endParaRPr lang="fi-FI"/>
          </a:p>
        </p:txBody>
      </p:sp>
    </p:spTree>
    <p:extLst>
      <p:ext uri="{BB962C8B-B14F-4D97-AF65-F5344CB8AC3E}">
        <p14:creationId xmlns:p14="http://schemas.microsoft.com/office/powerpoint/2010/main" val="4051737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8CB6B-BA92-456F-8C49-2DC031DEB9B4}"/>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F2989932-1C5B-46D0-8836-8DE4CC6F050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a:extLst>
              <a:ext uri="{FF2B5EF4-FFF2-40B4-BE49-F238E27FC236}">
                <a16:creationId xmlns:a16="http://schemas.microsoft.com/office/drawing/2014/main" id="{1CECC2A5-9E3C-4A8A-A93B-F39493FCD98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a:extLst>
              <a:ext uri="{FF2B5EF4-FFF2-40B4-BE49-F238E27FC236}">
                <a16:creationId xmlns:a16="http://schemas.microsoft.com/office/drawing/2014/main" id="{975ECA85-C82B-45DB-8732-3D397490A83D}"/>
              </a:ext>
            </a:extLst>
          </p:cNvPr>
          <p:cNvSpPr>
            <a:spLocks noGrp="1"/>
          </p:cNvSpPr>
          <p:nvPr>
            <p:ph type="dt" sz="half" idx="10"/>
          </p:nvPr>
        </p:nvSpPr>
        <p:spPr/>
        <p:txBody>
          <a:bodyPr/>
          <a:lstStyle/>
          <a:p>
            <a:fld id="{2ABBA961-DE7A-46F3-A25E-FD5007537115}" type="datetimeFigureOut">
              <a:rPr lang="fi-FI" smtClean="0"/>
              <a:t>22.3.2021</a:t>
            </a:fld>
            <a:endParaRPr lang="fi-FI"/>
          </a:p>
        </p:txBody>
      </p:sp>
      <p:sp>
        <p:nvSpPr>
          <p:cNvPr id="6" name="Footer Placeholder 5">
            <a:extLst>
              <a:ext uri="{FF2B5EF4-FFF2-40B4-BE49-F238E27FC236}">
                <a16:creationId xmlns:a16="http://schemas.microsoft.com/office/drawing/2014/main" id="{114DC856-2BEF-4173-A44C-72E5711F01F6}"/>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94196337-5B75-4941-8E0E-1EE42225C2A7}"/>
              </a:ext>
            </a:extLst>
          </p:cNvPr>
          <p:cNvSpPr>
            <a:spLocks noGrp="1"/>
          </p:cNvSpPr>
          <p:nvPr>
            <p:ph type="sldNum" sz="quarter" idx="12"/>
          </p:nvPr>
        </p:nvSpPr>
        <p:spPr/>
        <p:txBody>
          <a:bodyPr/>
          <a:lstStyle/>
          <a:p>
            <a:fld id="{AC288A98-C5CF-42F1-B3ED-E2B41ED7F1A4}" type="slidenum">
              <a:rPr lang="fi-FI" smtClean="0"/>
              <a:t>‹#›</a:t>
            </a:fld>
            <a:endParaRPr lang="fi-FI"/>
          </a:p>
        </p:txBody>
      </p:sp>
    </p:spTree>
    <p:extLst>
      <p:ext uri="{BB962C8B-B14F-4D97-AF65-F5344CB8AC3E}">
        <p14:creationId xmlns:p14="http://schemas.microsoft.com/office/powerpoint/2010/main" val="2425972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117B6-C237-4006-996A-3ED8D953D9C1}"/>
              </a:ext>
            </a:extLst>
          </p:cNvPr>
          <p:cNvSpPr>
            <a:spLocks noGrp="1"/>
          </p:cNvSpPr>
          <p:nvPr>
            <p:ph type="title"/>
          </p:nvPr>
        </p:nvSpPr>
        <p:spPr>
          <a:xfrm>
            <a:off x="839788" y="365125"/>
            <a:ext cx="10515600" cy="1325563"/>
          </a:xfrm>
        </p:spPr>
        <p:txBody>
          <a:bodyPr/>
          <a:lstStyle/>
          <a:p>
            <a:r>
              <a:rPr lang="en-US"/>
              <a:t>Click to edit Master title style</a:t>
            </a:r>
            <a:endParaRPr lang="fi-FI"/>
          </a:p>
        </p:txBody>
      </p:sp>
      <p:sp>
        <p:nvSpPr>
          <p:cNvPr id="3" name="Text Placeholder 2">
            <a:extLst>
              <a:ext uri="{FF2B5EF4-FFF2-40B4-BE49-F238E27FC236}">
                <a16:creationId xmlns:a16="http://schemas.microsoft.com/office/drawing/2014/main" id="{59A927F2-898C-4C3B-853E-E16C1E307EF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A6EE2AE-7752-46C3-809F-622E0C0CFDE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Text Placeholder 4">
            <a:extLst>
              <a:ext uri="{FF2B5EF4-FFF2-40B4-BE49-F238E27FC236}">
                <a16:creationId xmlns:a16="http://schemas.microsoft.com/office/drawing/2014/main" id="{8EDF8567-DB69-4C28-9469-860CA4BE03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6FB53DE-AFA2-41A4-9D10-8BD50C11B54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Date Placeholder 6">
            <a:extLst>
              <a:ext uri="{FF2B5EF4-FFF2-40B4-BE49-F238E27FC236}">
                <a16:creationId xmlns:a16="http://schemas.microsoft.com/office/drawing/2014/main" id="{8A4CEDED-1C3E-4267-B115-31C75E73E5E5}"/>
              </a:ext>
            </a:extLst>
          </p:cNvPr>
          <p:cNvSpPr>
            <a:spLocks noGrp="1"/>
          </p:cNvSpPr>
          <p:nvPr>
            <p:ph type="dt" sz="half" idx="10"/>
          </p:nvPr>
        </p:nvSpPr>
        <p:spPr/>
        <p:txBody>
          <a:bodyPr/>
          <a:lstStyle/>
          <a:p>
            <a:fld id="{2ABBA961-DE7A-46F3-A25E-FD5007537115}" type="datetimeFigureOut">
              <a:rPr lang="fi-FI" smtClean="0"/>
              <a:t>22.3.2021</a:t>
            </a:fld>
            <a:endParaRPr lang="fi-FI"/>
          </a:p>
        </p:txBody>
      </p:sp>
      <p:sp>
        <p:nvSpPr>
          <p:cNvPr id="8" name="Footer Placeholder 7">
            <a:extLst>
              <a:ext uri="{FF2B5EF4-FFF2-40B4-BE49-F238E27FC236}">
                <a16:creationId xmlns:a16="http://schemas.microsoft.com/office/drawing/2014/main" id="{2EBD176B-7059-4B36-933D-3483CD5B2FB6}"/>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157E33DC-BDBC-42FE-A82B-04277C1B41B5}"/>
              </a:ext>
            </a:extLst>
          </p:cNvPr>
          <p:cNvSpPr>
            <a:spLocks noGrp="1"/>
          </p:cNvSpPr>
          <p:nvPr>
            <p:ph type="sldNum" sz="quarter" idx="12"/>
          </p:nvPr>
        </p:nvSpPr>
        <p:spPr/>
        <p:txBody>
          <a:bodyPr/>
          <a:lstStyle/>
          <a:p>
            <a:fld id="{AC288A98-C5CF-42F1-B3ED-E2B41ED7F1A4}" type="slidenum">
              <a:rPr lang="fi-FI" smtClean="0"/>
              <a:t>‹#›</a:t>
            </a:fld>
            <a:endParaRPr lang="fi-FI"/>
          </a:p>
        </p:txBody>
      </p:sp>
    </p:spTree>
    <p:extLst>
      <p:ext uri="{BB962C8B-B14F-4D97-AF65-F5344CB8AC3E}">
        <p14:creationId xmlns:p14="http://schemas.microsoft.com/office/powerpoint/2010/main" val="1579951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30A7E-129F-4822-9980-89455D64AD9D}"/>
              </a:ext>
            </a:extLst>
          </p:cNvPr>
          <p:cNvSpPr>
            <a:spLocks noGrp="1"/>
          </p:cNvSpPr>
          <p:nvPr>
            <p:ph type="title"/>
          </p:nvPr>
        </p:nvSpPr>
        <p:spPr/>
        <p:txBody>
          <a:bodyPr/>
          <a:lstStyle/>
          <a:p>
            <a:r>
              <a:rPr lang="en-US"/>
              <a:t>Click to edit Master title style</a:t>
            </a:r>
            <a:endParaRPr lang="fi-FI"/>
          </a:p>
        </p:txBody>
      </p:sp>
      <p:sp>
        <p:nvSpPr>
          <p:cNvPr id="3" name="Date Placeholder 2">
            <a:extLst>
              <a:ext uri="{FF2B5EF4-FFF2-40B4-BE49-F238E27FC236}">
                <a16:creationId xmlns:a16="http://schemas.microsoft.com/office/drawing/2014/main" id="{DB11D9EB-7F0B-4C75-9F88-8E60E3B5A652}"/>
              </a:ext>
            </a:extLst>
          </p:cNvPr>
          <p:cNvSpPr>
            <a:spLocks noGrp="1"/>
          </p:cNvSpPr>
          <p:nvPr>
            <p:ph type="dt" sz="half" idx="10"/>
          </p:nvPr>
        </p:nvSpPr>
        <p:spPr/>
        <p:txBody>
          <a:bodyPr/>
          <a:lstStyle/>
          <a:p>
            <a:fld id="{2ABBA961-DE7A-46F3-A25E-FD5007537115}" type="datetimeFigureOut">
              <a:rPr lang="fi-FI" smtClean="0"/>
              <a:t>22.3.2021</a:t>
            </a:fld>
            <a:endParaRPr lang="fi-FI"/>
          </a:p>
        </p:txBody>
      </p:sp>
      <p:sp>
        <p:nvSpPr>
          <p:cNvPr id="4" name="Footer Placeholder 3">
            <a:extLst>
              <a:ext uri="{FF2B5EF4-FFF2-40B4-BE49-F238E27FC236}">
                <a16:creationId xmlns:a16="http://schemas.microsoft.com/office/drawing/2014/main" id="{CE3069D4-C2D0-4235-A57B-70A88156422B}"/>
              </a:ext>
            </a:extLst>
          </p:cNvPr>
          <p:cNvSpPr>
            <a:spLocks noGrp="1"/>
          </p:cNvSpPr>
          <p:nvPr>
            <p:ph type="ftr" sz="quarter" idx="11"/>
          </p:nvPr>
        </p:nvSpPr>
        <p:spPr/>
        <p:txBody>
          <a:bodyPr/>
          <a:lstStyle/>
          <a:p>
            <a:endParaRPr lang="fi-FI"/>
          </a:p>
        </p:txBody>
      </p:sp>
      <p:sp>
        <p:nvSpPr>
          <p:cNvPr id="5" name="Slide Number Placeholder 4">
            <a:extLst>
              <a:ext uri="{FF2B5EF4-FFF2-40B4-BE49-F238E27FC236}">
                <a16:creationId xmlns:a16="http://schemas.microsoft.com/office/drawing/2014/main" id="{88A899D5-1664-48EB-BAB7-D773BB9F8CF8}"/>
              </a:ext>
            </a:extLst>
          </p:cNvPr>
          <p:cNvSpPr>
            <a:spLocks noGrp="1"/>
          </p:cNvSpPr>
          <p:nvPr>
            <p:ph type="sldNum" sz="quarter" idx="12"/>
          </p:nvPr>
        </p:nvSpPr>
        <p:spPr/>
        <p:txBody>
          <a:bodyPr/>
          <a:lstStyle/>
          <a:p>
            <a:fld id="{AC288A98-C5CF-42F1-B3ED-E2B41ED7F1A4}" type="slidenum">
              <a:rPr lang="fi-FI" smtClean="0"/>
              <a:t>‹#›</a:t>
            </a:fld>
            <a:endParaRPr lang="fi-FI"/>
          </a:p>
        </p:txBody>
      </p:sp>
    </p:spTree>
    <p:extLst>
      <p:ext uri="{BB962C8B-B14F-4D97-AF65-F5344CB8AC3E}">
        <p14:creationId xmlns:p14="http://schemas.microsoft.com/office/powerpoint/2010/main" val="1036860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A51FFC-916D-4DB7-9672-44CE6E06D5AF}"/>
              </a:ext>
            </a:extLst>
          </p:cNvPr>
          <p:cNvSpPr>
            <a:spLocks noGrp="1"/>
          </p:cNvSpPr>
          <p:nvPr>
            <p:ph type="dt" sz="half" idx="10"/>
          </p:nvPr>
        </p:nvSpPr>
        <p:spPr/>
        <p:txBody>
          <a:bodyPr/>
          <a:lstStyle/>
          <a:p>
            <a:fld id="{2ABBA961-DE7A-46F3-A25E-FD5007537115}" type="datetimeFigureOut">
              <a:rPr lang="fi-FI" smtClean="0"/>
              <a:t>22.3.2021</a:t>
            </a:fld>
            <a:endParaRPr lang="fi-FI"/>
          </a:p>
        </p:txBody>
      </p:sp>
      <p:sp>
        <p:nvSpPr>
          <p:cNvPr id="3" name="Footer Placeholder 2">
            <a:extLst>
              <a:ext uri="{FF2B5EF4-FFF2-40B4-BE49-F238E27FC236}">
                <a16:creationId xmlns:a16="http://schemas.microsoft.com/office/drawing/2014/main" id="{7AC8AC2C-4EB9-45E5-A959-690F84EE3B21}"/>
              </a:ext>
            </a:extLst>
          </p:cNvPr>
          <p:cNvSpPr>
            <a:spLocks noGrp="1"/>
          </p:cNvSpPr>
          <p:nvPr>
            <p:ph type="ftr" sz="quarter" idx="11"/>
          </p:nvPr>
        </p:nvSpPr>
        <p:spPr/>
        <p:txBody>
          <a:bodyPr/>
          <a:lstStyle/>
          <a:p>
            <a:endParaRPr lang="fi-FI"/>
          </a:p>
        </p:txBody>
      </p:sp>
      <p:sp>
        <p:nvSpPr>
          <p:cNvPr id="4" name="Slide Number Placeholder 3">
            <a:extLst>
              <a:ext uri="{FF2B5EF4-FFF2-40B4-BE49-F238E27FC236}">
                <a16:creationId xmlns:a16="http://schemas.microsoft.com/office/drawing/2014/main" id="{438F217B-1D0F-4F07-9A32-306DAD17D155}"/>
              </a:ext>
            </a:extLst>
          </p:cNvPr>
          <p:cNvSpPr>
            <a:spLocks noGrp="1"/>
          </p:cNvSpPr>
          <p:nvPr>
            <p:ph type="sldNum" sz="quarter" idx="12"/>
          </p:nvPr>
        </p:nvSpPr>
        <p:spPr/>
        <p:txBody>
          <a:bodyPr/>
          <a:lstStyle/>
          <a:p>
            <a:fld id="{AC288A98-C5CF-42F1-B3ED-E2B41ED7F1A4}" type="slidenum">
              <a:rPr lang="fi-FI" smtClean="0"/>
              <a:t>‹#›</a:t>
            </a:fld>
            <a:endParaRPr lang="fi-FI"/>
          </a:p>
        </p:txBody>
      </p:sp>
    </p:spTree>
    <p:extLst>
      <p:ext uri="{BB962C8B-B14F-4D97-AF65-F5344CB8AC3E}">
        <p14:creationId xmlns:p14="http://schemas.microsoft.com/office/powerpoint/2010/main" val="196031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5C8BC-FBAB-45D3-AFAC-F9B282EB63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i-FI"/>
          </a:p>
        </p:txBody>
      </p:sp>
      <p:sp>
        <p:nvSpPr>
          <p:cNvPr id="3" name="Content Placeholder 2">
            <a:extLst>
              <a:ext uri="{FF2B5EF4-FFF2-40B4-BE49-F238E27FC236}">
                <a16:creationId xmlns:a16="http://schemas.microsoft.com/office/drawing/2014/main" id="{2DDB7AF2-AD93-438B-8788-54BE1878D8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Text Placeholder 3">
            <a:extLst>
              <a:ext uri="{FF2B5EF4-FFF2-40B4-BE49-F238E27FC236}">
                <a16:creationId xmlns:a16="http://schemas.microsoft.com/office/drawing/2014/main" id="{18BCEF2C-29EB-40F9-9FA5-71A1746AFE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00A573-365A-4C76-B9A1-C5F73D1D71DC}"/>
              </a:ext>
            </a:extLst>
          </p:cNvPr>
          <p:cNvSpPr>
            <a:spLocks noGrp="1"/>
          </p:cNvSpPr>
          <p:nvPr>
            <p:ph type="dt" sz="half" idx="10"/>
          </p:nvPr>
        </p:nvSpPr>
        <p:spPr/>
        <p:txBody>
          <a:bodyPr/>
          <a:lstStyle/>
          <a:p>
            <a:fld id="{2ABBA961-DE7A-46F3-A25E-FD5007537115}" type="datetimeFigureOut">
              <a:rPr lang="fi-FI" smtClean="0"/>
              <a:t>22.3.2021</a:t>
            </a:fld>
            <a:endParaRPr lang="fi-FI"/>
          </a:p>
        </p:txBody>
      </p:sp>
      <p:sp>
        <p:nvSpPr>
          <p:cNvPr id="6" name="Footer Placeholder 5">
            <a:extLst>
              <a:ext uri="{FF2B5EF4-FFF2-40B4-BE49-F238E27FC236}">
                <a16:creationId xmlns:a16="http://schemas.microsoft.com/office/drawing/2014/main" id="{FF1BE534-7FD8-4D51-BB42-6E40BB27FF17}"/>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3B596310-AD10-4404-8DED-AA84621E47B0}"/>
              </a:ext>
            </a:extLst>
          </p:cNvPr>
          <p:cNvSpPr>
            <a:spLocks noGrp="1"/>
          </p:cNvSpPr>
          <p:nvPr>
            <p:ph type="sldNum" sz="quarter" idx="12"/>
          </p:nvPr>
        </p:nvSpPr>
        <p:spPr/>
        <p:txBody>
          <a:bodyPr/>
          <a:lstStyle/>
          <a:p>
            <a:fld id="{AC288A98-C5CF-42F1-B3ED-E2B41ED7F1A4}" type="slidenum">
              <a:rPr lang="fi-FI" smtClean="0"/>
              <a:t>‹#›</a:t>
            </a:fld>
            <a:endParaRPr lang="fi-FI"/>
          </a:p>
        </p:txBody>
      </p:sp>
    </p:spTree>
    <p:extLst>
      <p:ext uri="{BB962C8B-B14F-4D97-AF65-F5344CB8AC3E}">
        <p14:creationId xmlns:p14="http://schemas.microsoft.com/office/powerpoint/2010/main" val="1479469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9929B-1DD2-4D18-8F62-375360A07A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i-FI"/>
          </a:p>
        </p:txBody>
      </p:sp>
      <p:sp>
        <p:nvSpPr>
          <p:cNvPr id="3" name="Picture Placeholder 2">
            <a:extLst>
              <a:ext uri="{FF2B5EF4-FFF2-40B4-BE49-F238E27FC236}">
                <a16:creationId xmlns:a16="http://schemas.microsoft.com/office/drawing/2014/main" id="{72E1B0B4-D3CA-4DD6-90C5-6196E1F462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xt Placeholder 3">
            <a:extLst>
              <a:ext uri="{FF2B5EF4-FFF2-40B4-BE49-F238E27FC236}">
                <a16:creationId xmlns:a16="http://schemas.microsoft.com/office/drawing/2014/main" id="{69638997-EEBD-4345-A606-E95FEBB8D6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6147E8-791D-47C0-8CD7-F362F6FF19CD}"/>
              </a:ext>
            </a:extLst>
          </p:cNvPr>
          <p:cNvSpPr>
            <a:spLocks noGrp="1"/>
          </p:cNvSpPr>
          <p:nvPr>
            <p:ph type="dt" sz="half" idx="10"/>
          </p:nvPr>
        </p:nvSpPr>
        <p:spPr/>
        <p:txBody>
          <a:bodyPr/>
          <a:lstStyle/>
          <a:p>
            <a:fld id="{2ABBA961-DE7A-46F3-A25E-FD5007537115}" type="datetimeFigureOut">
              <a:rPr lang="fi-FI" smtClean="0"/>
              <a:t>22.3.2021</a:t>
            </a:fld>
            <a:endParaRPr lang="fi-FI"/>
          </a:p>
        </p:txBody>
      </p:sp>
      <p:sp>
        <p:nvSpPr>
          <p:cNvPr id="6" name="Footer Placeholder 5">
            <a:extLst>
              <a:ext uri="{FF2B5EF4-FFF2-40B4-BE49-F238E27FC236}">
                <a16:creationId xmlns:a16="http://schemas.microsoft.com/office/drawing/2014/main" id="{88DA09E3-AB4C-4A8F-B020-A1F2B2153AD4}"/>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480D36FD-D75E-465E-8E24-B4DD592AD05C}"/>
              </a:ext>
            </a:extLst>
          </p:cNvPr>
          <p:cNvSpPr>
            <a:spLocks noGrp="1"/>
          </p:cNvSpPr>
          <p:nvPr>
            <p:ph type="sldNum" sz="quarter" idx="12"/>
          </p:nvPr>
        </p:nvSpPr>
        <p:spPr/>
        <p:txBody>
          <a:bodyPr/>
          <a:lstStyle/>
          <a:p>
            <a:fld id="{AC288A98-C5CF-42F1-B3ED-E2B41ED7F1A4}" type="slidenum">
              <a:rPr lang="fi-FI" smtClean="0"/>
              <a:t>‹#›</a:t>
            </a:fld>
            <a:endParaRPr lang="fi-FI"/>
          </a:p>
        </p:txBody>
      </p:sp>
    </p:spTree>
    <p:extLst>
      <p:ext uri="{BB962C8B-B14F-4D97-AF65-F5344CB8AC3E}">
        <p14:creationId xmlns:p14="http://schemas.microsoft.com/office/powerpoint/2010/main" val="697168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BC637F-E792-4A31-9607-735F127E5A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i-FI"/>
          </a:p>
        </p:txBody>
      </p:sp>
      <p:sp>
        <p:nvSpPr>
          <p:cNvPr id="3" name="Text Placeholder 2">
            <a:extLst>
              <a:ext uri="{FF2B5EF4-FFF2-40B4-BE49-F238E27FC236}">
                <a16:creationId xmlns:a16="http://schemas.microsoft.com/office/drawing/2014/main" id="{B2D73817-AB0F-401E-9531-EBA19366FC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A07A1213-5A14-451A-936A-86E94B6650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BBA961-DE7A-46F3-A25E-FD5007537115}" type="datetimeFigureOut">
              <a:rPr lang="fi-FI" smtClean="0"/>
              <a:t>22.3.2021</a:t>
            </a:fld>
            <a:endParaRPr lang="fi-FI"/>
          </a:p>
        </p:txBody>
      </p:sp>
      <p:sp>
        <p:nvSpPr>
          <p:cNvPr id="5" name="Footer Placeholder 4">
            <a:extLst>
              <a:ext uri="{FF2B5EF4-FFF2-40B4-BE49-F238E27FC236}">
                <a16:creationId xmlns:a16="http://schemas.microsoft.com/office/drawing/2014/main" id="{CE0E8C01-E137-4147-BF3D-78318CE167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Slide Number Placeholder 5">
            <a:extLst>
              <a:ext uri="{FF2B5EF4-FFF2-40B4-BE49-F238E27FC236}">
                <a16:creationId xmlns:a16="http://schemas.microsoft.com/office/drawing/2014/main" id="{958E36AA-E7FF-41C9-86F8-11BC07930C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288A98-C5CF-42F1-B3ED-E2B41ED7F1A4}" type="slidenum">
              <a:rPr lang="fi-FI" smtClean="0"/>
              <a:t>‹#›</a:t>
            </a:fld>
            <a:endParaRPr lang="fi-FI"/>
          </a:p>
        </p:txBody>
      </p:sp>
    </p:spTree>
    <p:extLst>
      <p:ext uri="{BB962C8B-B14F-4D97-AF65-F5344CB8AC3E}">
        <p14:creationId xmlns:p14="http://schemas.microsoft.com/office/powerpoint/2010/main" val="29752245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group of flags&#10;&#10;Description automatically generated with low confidence">
            <a:extLst>
              <a:ext uri="{FF2B5EF4-FFF2-40B4-BE49-F238E27FC236}">
                <a16:creationId xmlns:a16="http://schemas.microsoft.com/office/drawing/2014/main" id="{FA06C1A1-3417-4C88-B3E9-9CAB2C127B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400799"/>
          </a:xfrm>
          <a:prstGeom prst="rect">
            <a:avLst/>
          </a:prstGeom>
        </p:spPr>
      </p:pic>
    </p:spTree>
    <p:extLst>
      <p:ext uri="{BB962C8B-B14F-4D97-AF65-F5344CB8AC3E}">
        <p14:creationId xmlns:p14="http://schemas.microsoft.com/office/powerpoint/2010/main" val="2157352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724CD679-7405-4CD3-A92A-9469F279A5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5735590"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3F3248-0041-480F-920C-BDC3A935FE3B}"/>
              </a:ext>
            </a:extLst>
          </p:cNvPr>
          <p:cNvSpPr>
            <a:spLocks noGrp="1"/>
          </p:cNvSpPr>
          <p:nvPr>
            <p:ph type="ctrTitle"/>
          </p:nvPr>
        </p:nvSpPr>
        <p:spPr>
          <a:xfrm>
            <a:off x="427892" y="167297"/>
            <a:ext cx="10263731" cy="1447456"/>
          </a:xfrm>
        </p:spPr>
        <p:txBody>
          <a:bodyPr vert="horz" lIns="91440" tIns="45720" rIns="91440" bIns="45720" rtlCol="0" anchor="ctr">
            <a:normAutofit/>
          </a:bodyPr>
          <a:lstStyle/>
          <a:p>
            <a:pPr algn="l"/>
            <a:r>
              <a:rPr lang="en-US" sz="4000" dirty="0"/>
              <a:t>Program</a:t>
            </a:r>
          </a:p>
        </p:txBody>
      </p:sp>
      <p:sp>
        <p:nvSpPr>
          <p:cNvPr id="3" name="Subtitle 2">
            <a:extLst>
              <a:ext uri="{FF2B5EF4-FFF2-40B4-BE49-F238E27FC236}">
                <a16:creationId xmlns:a16="http://schemas.microsoft.com/office/drawing/2014/main" id="{C8AE87A1-D376-4664-986A-4E731003FE3C}"/>
              </a:ext>
            </a:extLst>
          </p:cNvPr>
          <p:cNvSpPr>
            <a:spLocks noGrp="1"/>
          </p:cNvSpPr>
          <p:nvPr>
            <p:ph type="subTitle" idx="1"/>
          </p:nvPr>
        </p:nvSpPr>
        <p:spPr>
          <a:xfrm>
            <a:off x="427892" y="1782049"/>
            <a:ext cx="11594123" cy="4908653"/>
          </a:xfrm>
        </p:spPr>
        <p:txBody>
          <a:bodyPr vert="horz" lIns="91440" tIns="45720" rIns="91440" bIns="45720" rtlCol="0">
            <a:normAutofit/>
          </a:bodyPr>
          <a:lstStyle/>
          <a:p>
            <a:pPr algn="l">
              <a:lnSpc>
                <a:spcPct val="100000"/>
              </a:lnSpc>
              <a:spcBef>
                <a:spcPts val="0"/>
              </a:spcBef>
            </a:pPr>
            <a:r>
              <a:rPr lang="en-US" sz="1800" dirty="0">
                <a:effectLst/>
                <a:latin typeface="Calibri" panose="020F0502020204030204" pitchFamily="34" charset="0"/>
                <a:ea typeface="Calibri" panose="020F0502020204030204" pitchFamily="34" charset="0"/>
                <a:cs typeface="Times New Roman" panose="02020603050405020304" pitchFamily="18" charset="0"/>
              </a:rPr>
              <a:t>14:00 	Welcome,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SCANVAC president </a:t>
            </a:r>
            <a:r>
              <a:rPr lang="en-US" sz="1800" i="1" dirty="0" err="1">
                <a:effectLst/>
                <a:latin typeface="Calibri" panose="020F0502020204030204" pitchFamily="34" charset="0"/>
                <a:ea typeface="Calibri" panose="020F0502020204030204" pitchFamily="34" charset="0"/>
                <a:cs typeface="Times New Roman" panose="02020603050405020304" pitchFamily="18" charset="0"/>
              </a:rPr>
              <a:t>Risto</a:t>
            </a:r>
            <a:r>
              <a:rPr lang="en-US" sz="1800" i="1" dirty="0">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err="1">
                <a:effectLst/>
                <a:latin typeface="Calibri" panose="020F0502020204030204" pitchFamily="34" charset="0"/>
                <a:ea typeface="Calibri" panose="020F0502020204030204" pitchFamily="34" charset="0"/>
                <a:cs typeface="Times New Roman" panose="02020603050405020304" pitchFamily="18" charset="0"/>
              </a:rPr>
              <a:t>Kosonen</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0000"/>
              </a:lnSpc>
              <a:spcBef>
                <a:spcPts val="1200"/>
              </a:spcBef>
            </a:pPr>
            <a:r>
              <a:rPr lang="en-US" sz="1800" b="1" dirty="0">
                <a:effectLst/>
                <a:latin typeface="Calibri" panose="020F0502020204030204" pitchFamily="34" charset="0"/>
                <a:ea typeface="Calibri" panose="020F0502020204030204" pitchFamily="34" charset="0"/>
                <a:cs typeface="Times New Roman" panose="02020603050405020304" pitchFamily="18" charset="0"/>
              </a:rPr>
              <a:t>	Adapting REHVA COVID-19 guidelines to Norway</a:t>
            </a:r>
            <a:endParaRPr lang="fi-FI" sz="1800" b="1" dirty="0">
              <a:latin typeface="Calibri" panose="020F0502020204030204" pitchFamily="34" charset="0"/>
              <a:ea typeface="Calibri" panose="020F0502020204030204" pitchFamily="34" charset="0"/>
              <a:cs typeface="Times New Roman" panose="02020603050405020304" pitchFamily="18" charset="0"/>
            </a:endParaRPr>
          </a:p>
          <a:p>
            <a:pPr algn="l">
              <a:lnSpc>
                <a:spcPct val="100000"/>
              </a:lnSpc>
              <a:spcBef>
                <a:spcPts val="0"/>
              </a:spcBef>
            </a:pPr>
            <a:r>
              <a:rPr lang="en-US" sz="1800" i="1" dirty="0">
                <a:effectLst/>
                <a:latin typeface="Calibri" panose="020F0502020204030204" pitchFamily="34" charset="0"/>
                <a:ea typeface="Calibri" panose="020F0502020204030204" pitchFamily="34" charset="0"/>
                <a:cs typeface="Times New Roman" panose="02020603050405020304" pitchFamily="18" charset="0"/>
              </a:rPr>
              <a:t>	Professor </a:t>
            </a:r>
            <a:r>
              <a:rPr lang="en-US" sz="1800" i="1" dirty="0" err="1">
                <a:effectLst/>
                <a:latin typeface="Calibri" panose="020F0502020204030204" pitchFamily="34" charset="0"/>
                <a:ea typeface="Calibri" panose="020F0502020204030204" pitchFamily="34" charset="0"/>
                <a:cs typeface="Times New Roman" panose="02020603050405020304" pitchFamily="18" charset="0"/>
              </a:rPr>
              <a:t>Guangyu</a:t>
            </a:r>
            <a:r>
              <a:rPr lang="en-US" sz="1800" i="1" dirty="0">
                <a:effectLst/>
                <a:latin typeface="Calibri" panose="020F0502020204030204" pitchFamily="34" charset="0"/>
                <a:ea typeface="Calibri" panose="020F0502020204030204" pitchFamily="34" charset="0"/>
                <a:cs typeface="Times New Roman" panose="02020603050405020304" pitchFamily="18" charset="0"/>
              </a:rPr>
              <a:t> Cao, NTNU - Norwegian university of science and technology</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0000"/>
              </a:lnSpc>
              <a:spcBef>
                <a:spcPts val="1200"/>
              </a:spcBef>
            </a:pP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Danvak</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Covid-19 – A cross discipline project involving medical, architectural and ventilation specialists</a:t>
            </a:r>
            <a:endParaRPr lang="fi-FI" sz="1800" b="1" dirty="0">
              <a:effectLst/>
              <a:latin typeface="Calibri" panose="020F0502020204030204" pitchFamily="34" charset="0"/>
              <a:ea typeface="Calibri" panose="020F0502020204030204" pitchFamily="34" charset="0"/>
              <a:cs typeface="Times New Roman" panose="02020603050405020304" pitchFamily="18" charset="0"/>
            </a:endParaRPr>
          </a:p>
          <a:p>
            <a:pPr marL="825500" indent="-825500" algn="l">
              <a:lnSpc>
                <a:spcPct val="100000"/>
              </a:lnSpc>
              <a:spcBef>
                <a:spcPts val="0"/>
              </a:spcBef>
            </a:pPr>
            <a:r>
              <a:rPr lang="en-US" sz="1800" i="1" dirty="0">
                <a:effectLst/>
                <a:latin typeface="Calibri" panose="020F0502020204030204" pitchFamily="34" charset="0"/>
                <a:ea typeface="Calibri" panose="020F0502020204030204" pitchFamily="34" charset="0"/>
                <a:cs typeface="Times New Roman" panose="02020603050405020304" pitchFamily="18" charset="0"/>
              </a:rPr>
              <a:t>		Secretary General Claus Andreasson, </a:t>
            </a:r>
            <a:r>
              <a:rPr lang="en-US" sz="1800" i="1" dirty="0" err="1">
                <a:effectLst/>
                <a:latin typeface="Calibri" panose="020F0502020204030204" pitchFamily="34" charset="0"/>
                <a:ea typeface="Calibri" panose="020F0502020204030204" pitchFamily="34" charset="0"/>
                <a:cs typeface="Times New Roman" panose="02020603050405020304" pitchFamily="18" charset="0"/>
              </a:rPr>
              <a:t>Danvak</a:t>
            </a:r>
            <a:r>
              <a:rPr lang="en-US" sz="1800" i="1" dirty="0">
                <a:effectLst/>
                <a:latin typeface="Calibri" panose="020F0502020204030204" pitchFamily="34" charset="0"/>
                <a:ea typeface="Calibri" panose="020F0502020204030204" pitchFamily="34" charset="0"/>
                <a:cs typeface="Times New Roman" panose="02020603050405020304" pitchFamily="18" charset="0"/>
              </a:rPr>
              <a:t> and Professor Torben </a:t>
            </a:r>
            <a:r>
              <a:rPr lang="en-US" sz="1800" i="1" dirty="0" err="1">
                <a:effectLst/>
                <a:latin typeface="Calibri" panose="020F0502020204030204" pitchFamily="34" charset="0"/>
                <a:ea typeface="Calibri" panose="020F0502020204030204" pitchFamily="34" charset="0"/>
                <a:cs typeface="Times New Roman" panose="02020603050405020304" pitchFamily="18" charset="0"/>
              </a:rPr>
              <a:t>Sigsgaard</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marL="825500" indent="-825500" algn="l">
              <a:lnSpc>
                <a:spcPct val="100000"/>
              </a:lnSpc>
              <a:spcBef>
                <a:spcPts val="1200"/>
              </a:spcBef>
            </a:pPr>
            <a:r>
              <a:rPr lang="en-US" sz="1800" b="1" dirty="0">
                <a:effectLst/>
                <a:latin typeface="Calibri" panose="020F0502020204030204" pitchFamily="34" charset="0"/>
                <a:ea typeface="Calibri" panose="020F0502020204030204" pitchFamily="34" charset="0"/>
                <a:cs typeface="Times New Roman" panose="02020603050405020304" pitchFamily="18" charset="0"/>
              </a:rPr>
              <a:t>		Control of indoor air humidity – Reasons and risks</a:t>
            </a:r>
            <a:endParaRPr lang="fi-FI" sz="1800" b="1" dirty="0">
              <a:effectLst/>
              <a:latin typeface="Calibri" panose="020F0502020204030204" pitchFamily="34" charset="0"/>
              <a:ea typeface="Calibri" panose="020F0502020204030204" pitchFamily="34" charset="0"/>
              <a:cs typeface="Times New Roman" panose="02020603050405020304" pitchFamily="18" charset="0"/>
            </a:endParaRPr>
          </a:p>
          <a:p>
            <a:pPr marL="825500" indent="-825500" algn="l">
              <a:lnSpc>
                <a:spcPct val="100000"/>
              </a:lnSpc>
              <a:spcBef>
                <a:spcPts val="0"/>
              </a:spcBef>
            </a:pPr>
            <a:r>
              <a:rPr lang="en-US" sz="1800" i="1" dirty="0">
                <a:effectLst/>
                <a:latin typeface="Calibri" panose="020F0502020204030204" pitchFamily="34" charset="0"/>
                <a:ea typeface="Calibri" panose="020F0502020204030204" pitchFamily="34" charset="0"/>
                <a:cs typeface="Times New Roman" panose="02020603050405020304" pitchFamily="18" charset="0"/>
              </a:rPr>
              <a:t>		Professor Lars Ekberg, Chalmers University of Technology, Gothenburg, Sweden</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marL="825500" indent="-825500" algn="l">
              <a:lnSpc>
                <a:spcPct val="100000"/>
              </a:lnSpc>
              <a:spcBef>
                <a:spcPts val="1200"/>
              </a:spcBef>
            </a:pPr>
            <a:r>
              <a:rPr lang="en-US" sz="1800" b="1" dirty="0">
                <a:effectLst/>
                <a:latin typeface="Calibri" panose="020F0502020204030204" pitchFamily="34" charset="0"/>
                <a:ea typeface="Calibri" panose="020F0502020204030204" pitchFamily="34" charset="0"/>
                <a:cs typeface="Times New Roman" panose="02020603050405020304" pitchFamily="18" charset="0"/>
              </a:rPr>
              <a:t>		Criteria of room air cleaners for particulate matter</a:t>
            </a:r>
            <a:endParaRPr lang="fi-FI" sz="1800" b="1" dirty="0">
              <a:effectLst/>
              <a:latin typeface="Calibri" panose="020F0502020204030204" pitchFamily="34" charset="0"/>
              <a:ea typeface="Calibri" panose="020F0502020204030204" pitchFamily="34" charset="0"/>
              <a:cs typeface="Times New Roman" panose="02020603050405020304" pitchFamily="18" charset="0"/>
            </a:endParaRPr>
          </a:p>
          <a:p>
            <a:pPr marL="825500" indent="-825500" algn="l">
              <a:lnSpc>
                <a:spcPct val="100000"/>
              </a:lnSpc>
              <a:spcBef>
                <a:spcPts val="0"/>
              </a:spcBef>
            </a:pPr>
            <a:r>
              <a:rPr lang="en-US" sz="1800" i="1" dirty="0">
                <a:effectLst/>
                <a:latin typeface="Calibri" panose="020F0502020204030204" pitchFamily="34" charset="0"/>
                <a:ea typeface="Calibri" panose="020F0502020204030204" pitchFamily="34" charset="0"/>
                <a:cs typeface="Times New Roman" panose="02020603050405020304" pitchFamily="18" charset="0"/>
              </a:rPr>
              <a:t>		Professor Olli Seppänen, President of FINVAC</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marL="825500" indent="-825500" algn="l">
              <a:lnSpc>
                <a:spcPct val="100000"/>
              </a:lnSpc>
              <a:spcBef>
                <a:spcPts val="1200"/>
              </a:spcBef>
            </a:pPr>
            <a:r>
              <a:rPr lang="en-US" sz="1800" dirty="0">
                <a:effectLst/>
                <a:latin typeface="Calibri" panose="020F0502020204030204" pitchFamily="34" charset="0"/>
                <a:ea typeface="Calibri" panose="020F0502020204030204" pitchFamily="34" charset="0"/>
                <a:cs typeface="Times New Roman" panose="02020603050405020304" pitchFamily="18" charset="0"/>
              </a:rPr>
              <a:t>		Questions &amp; answers</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marL="825500" indent="-825500" algn="l">
              <a:lnSpc>
                <a:spcPct val="100000"/>
              </a:lnSpc>
              <a:spcBef>
                <a:spcPts val="1200"/>
              </a:spcBef>
            </a:pPr>
            <a:r>
              <a:rPr lang="en-US" sz="1800" dirty="0">
                <a:effectLst/>
                <a:latin typeface="Calibri" panose="020F0502020204030204" pitchFamily="34" charset="0"/>
                <a:ea typeface="Calibri" panose="020F0502020204030204" pitchFamily="34" charset="0"/>
                <a:cs typeface="Times New Roman" panose="02020603050405020304" pitchFamily="18" charset="0"/>
              </a:rPr>
              <a:t>15:45 </a:t>
            </a:r>
            <a:r>
              <a:rPr lang="en-US" sz="1800">
                <a:effectLst/>
                <a:latin typeface="Calibri" panose="020F0502020204030204" pitchFamily="34" charset="0"/>
                <a:ea typeface="Calibri" panose="020F0502020204030204" pitchFamily="34" charset="0"/>
                <a:cs typeface="Times New Roman" panose="02020603050405020304" pitchFamily="18" charset="0"/>
              </a:rPr>
              <a:t>		Closing</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marL="825500" indent="-825500"/>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algn="l">
              <a:spcBef>
                <a:spcPts val="0"/>
              </a:spcBef>
            </a:pPr>
            <a:endParaRPr lang="fi-FI" sz="1800" dirty="0"/>
          </a:p>
        </p:txBody>
      </p:sp>
      <p:pic>
        <p:nvPicPr>
          <p:cNvPr id="5" name="Picture 4" descr="A group of flags&#10;&#10;Description automatically generated with low confidence">
            <a:extLst>
              <a:ext uri="{FF2B5EF4-FFF2-40B4-BE49-F238E27FC236}">
                <a16:creationId xmlns:a16="http://schemas.microsoft.com/office/drawing/2014/main" id="{D87CF3C1-963B-4353-B0D5-3CC6432B6B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34400" y="0"/>
            <a:ext cx="3657600" cy="1920240"/>
          </a:xfrm>
          <a:prstGeom prst="rect">
            <a:avLst/>
          </a:prstGeom>
        </p:spPr>
      </p:pic>
    </p:spTree>
    <p:extLst>
      <p:ext uri="{BB962C8B-B14F-4D97-AF65-F5344CB8AC3E}">
        <p14:creationId xmlns:p14="http://schemas.microsoft.com/office/powerpoint/2010/main" val="1846692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C45E86-F4DA-4C7E-8112-D7AFDAAD070F}"/>
              </a:ext>
            </a:extLst>
          </p:cNvPr>
          <p:cNvSpPr>
            <a:spLocks noGrp="1"/>
          </p:cNvSpPr>
          <p:nvPr>
            <p:ph type="title"/>
          </p:nvPr>
        </p:nvSpPr>
        <p:spPr>
          <a:xfrm>
            <a:off x="572493" y="238539"/>
            <a:ext cx="11018520" cy="1434415"/>
          </a:xfrm>
        </p:spPr>
        <p:txBody>
          <a:bodyPr anchor="b">
            <a:normAutofit/>
          </a:bodyPr>
          <a:lstStyle/>
          <a:p>
            <a:r>
              <a:rPr lang="en-US" sz="5400" dirty="0" err="1"/>
              <a:t>Guangyu</a:t>
            </a:r>
            <a:r>
              <a:rPr lang="en-US" sz="5400" dirty="0"/>
              <a:t> Cao</a:t>
            </a:r>
          </a:p>
        </p:txBody>
      </p:sp>
      <p:sp>
        <p:nvSpPr>
          <p:cNvPr id="7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40273D76-960C-44C8-9F03-E410F90B452F}"/>
              </a:ext>
            </a:extLst>
          </p:cNvPr>
          <p:cNvSpPr>
            <a:spLocks noGrp="1"/>
          </p:cNvSpPr>
          <p:nvPr>
            <p:ph idx="1"/>
          </p:nvPr>
        </p:nvSpPr>
        <p:spPr>
          <a:xfrm>
            <a:off x="572493" y="2071316"/>
            <a:ext cx="6713552" cy="4119172"/>
          </a:xfrm>
        </p:spPr>
        <p:txBody>
          <a:bodyPr anchor="t">
            <a:normAutofit fontScale="92500" lnSpcReduction="10000"/>
          </a:bodyPr>
          <a:lstStyle/>
          <a:p>
            <a:pPr marL="0" indent="0">
              <a:buNone/>
            </a:pPr>
            <a:r>
              <a:rPr lang="en-GB" sz="2000" dirty="0"/>
              <a:t>has worked as professor at Department of Energy and Process Engineering at Norwegian University of Science and Technology </a:t>
            </a:r>
            <a:r>
              <a:rPr lang="en-US" sz="1800" dirty="0">
                <a:latin typeface="Calibri" panose="020F0502020204030204" pitchFamily="34" charset="0"/>
                <a:cs typeface="Times New Roman" panose="02020603050405020304" pitchFamily="18" charset="0"/>
              </a:rPr>
              <a:t>s</a:t>
            </a:r>
            <a:r>
              <a:rPr lang="en-US" sz="1800" dirty="0">
                <a:effectLst/>
                <a:latin typeface="Calibri" panose="020F0502020204030204" pitchFamily="34" charset="0"/>
                <a:ea typeface="Calibri" panose="020F0502020204030204" pitchFamily="34" charset="0"/>
                <a:cs typeface="Times New Roman" panose="02020603050405020304" pitchFamily="18" charset="0"/>
              </a:rPr>
              <a:t>ince October 2014</a:t>
            </a:r>
            <a:r>
              <a:rPr lang="en-GB" sz="2000" dirty="0"/>
              <a:t>. He received his PhD degree in 2009 in Helsinki University of Technology. </a:t>
            </a:r>
          </a:p>
          <a:p>
            <a:pPr marL="0" indent="0">
              <a:buNone/>
            </a:pPr>
            <a:r>
              <a:rPr lang="en-GB" sz="2000" dirty="0"/>
              <a:t>His research interests are ventilation in hospitals, indoor airflow distribution, thermal comfort, indoor air quality, built environment quality and protected zone ventilation. Since 2005, </a:t>
            </a:r>
            <a:r>
              <a:rPr lang="en-GB" sz="2000" dirty="0" err="1"/>
              <a:t>Dr.</a:t>
            </a:r>
            <a:r>
              <a:rPr lang="en-GB" sz="2000" dirty="0"/>
              <a:t> Cao has completed over 80 scientific publications regarding ventilation, airflow distribution and indoor air quality in international journals and international conferences. </a:t>
            </a:r>
          </a:p>
          <a:p>
            <a:pPr marL="0" indent="0">
              <a:buNone/>
            </a:pPr>
            <a:r>
              <a:rPr lang="en-GB" sz="2000" dirty="0"/>
              <a:t>Currently, he is a Norwegian national representative in the European standard working group CEN TC156 WG18 Ventilation in hospitals. In addition, he is a core member and vice chair of Technical and Research Committee in REHVA - Federation of European Heating, Ventilation and Air-conditioning Associations.</a:t>
            </a:r>
          </a:p>
        </p:txBody>
      </p:sp>
      <p:pic>
        <p:nvPicPr>
          <p:cNvPr id="6" name="Picture 5">
            <a:extLst>
              <a:ext uri="{FF2B5EF4-FFF2-40B4-BE49-F238E27FC236}">
                <a16:creationId xmlns:a16="http://schemas.microsoft.com/office/drawing/2014/main" id="{542A0C12-C8CD-4123-A2E1-5B957CED291B}"/>
              </a:ext>
            </a:extLst>
          </p:cNvPr>
          <p:cNvPicPr>
            <a:picLocks noChangeAspect="1"/>
          </p:cNvPicPr>
          <p:nvPr/>
        </p:nvPicPr>
        <p:blipFill rotWithShape="1">
          <a:blip r:embed="rId2">
            <a:extLst>
              <a:ext uri="{28A0092B-C50C-407E-A947-70E740481C1C}">
                <a14:useLocalDpi xmlns:a14="http://schemas.microsoft.com/office/drawing/2010/main" val="0"/>
              </a:ext>
            </a:extLst>
          </a:blip>
          <a:srcRect l="3795" r="-3" b="-3"/>
          <a:stretch/>
        </p:blipFill>
        <p:spPr>
          <a:xfrm>
            <a:off x="7675658" y="2093976"/>
            <a:ext cx="3941064" cy="4096512"/>
          </a:xfrm>
          <a:prstGeom prst="rect">
            <a:avLst/>
          </a:prstGeom>
        </p:spPr>
      </p:pic>
    </p:spTree>
    <p:extLst>
      <p:ext uri="{BB962C8B-B14F-4D97-AF65-F5344CB8AC3E}">
        <p14:creationId xmlns:p14="http://schemas.microsoft.com/office/powerpoint/2010/main" val="245073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6" name="Rectangle 65">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C45E86-F4DA-4C7E-8112-D7AFDAAD070F}"/>
              </a:ext>
            </a:extLst>
          </p:cNvPr>
          <p:cNvSpPr>
            <a:spLocks noGrp="1"/>
          </p:cNvSpPr>
          <p:nvPr>
            <p:ph type="title"/>
          </p:nvPr>
        </p:nvSpPr>
        <p:spPr>
          <a:xfrm>
            <a:off x="572493" y="238539"/>
            <a:ext cx="11018520" cy="1434415"/>
          </a:xfrm>
        </p:spPr>
        <p:txBody>
          <a:bodyPr anchor="b">
            <a:normAutofit/>
          </a:bodyPr>
          <a:lstStyle/>
          <a:p>
            <a:r>
              <a:rPr lang="en-US" sz="5400"/>
              <a:t>Claus Andreasson</a:t>
            </a:r>
          </a:p>
        </p:txBody>
      </p:sp>
      <p:sp>
        <p:nvSpPr>
          <p:cNvPr id="6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40273D76-960C-44C8-9F03-E410F90B452F}"/>
              </a:ext>
            </a:extLst>
          </p:cNvPr>
          <p:cNvSpPr>
            <a:spLocks noGrp="1"/>
          </p:cNvSpPr>
          <p:nvPr>
            <p:ph idx="1"/>
          </p:nvPr>
        </p:nvSpPr>
        <p:spPr>
          <a:xfrm>
            <a:off x="572493" y="2071316"/>
            <a:ext cx="6713552" cy="4119172"/>
          </a:xfrm>
        </p:spPr>
        <p:txBody>
          <a:bodyPr anchor="t">
            <a:normAutofit/>
          </a:bodyPr>
          <a:lstStyle/>
          <a:p>
            <a:pPr marL="0" indent="0">
              <a:buNone/>
            </a:pPr>
            <a:r>
              <a:rPr lang="en-GB" sz="2000" dirty="0"/>
              <a:t>is the Secretary General of </a:t>
            </a:r>
            <a:r>
              <a:rPr lang="en-GB" sz="2000" dirty="0" err="1"/>
              <a:t>Danvak</a:t>
            </a:r>
            <a:r>
              <a:rPr lang="en-GB" sz="2000" dirty="0"/>
              <a:t>, the Danish Society of Heating, Ventilation and Air Conditioning Engineers. Claus holds a Master of Science within Energy and Production as well as a Bachelor in Business Administration. Claus has worked within the fields of Energy and Buildings for more than 30 years. </a:t>
            </a:r>
          </a:p>
          <a:p>
            <a:pPr marL="0" indent="0">
              <a:buNone/>
            </a:pPr>
            <a:r>
              <a:rPr lang="en-GB" sz="2000" dirty="0"/>
              <a:t>Claus is leading </a:t>
            </a:r>
            <a:r>
              <a:rPr lang="en-GB" sz="2000" dirty="0" err="1"/>
              <a:t>Danvak</a:t>
            </a:r>
            <a:r>
              <a:rPr lang="en-GB" sz="2000" dirty="0"/>
              <a:t>, that are focused on HVAC, Indoor Climate and Energy within buildings. The ambition is to “Create better Buildings in Denmark, which increases the users well being, increases the value of the buildings and promote sustainability”.  </a:t>
            </a:r>
            <a:r>
              <a:rPr lang="en-GB" sz="2000" dirty="0" err="1"/>
              <a:t>Danvaks</a:t>
            </a:r>
            <a:r>
              <a:rPr lang="en-GB" sz="2000" dirty="0"/>
              <a:t> focus for our members is “Knowledge, Innovation and value”. </a:t>
            </a:r>
          </a:p>
        </p:txBody>
      </p:sp>
      <p:pic>
        <p:nvPicPr>
          <p:cNvPr id="6" name="Picture 5" descr="A person smiling for the picture&#10;&#10;Description automatically generated with low confidence">
            <a:extLst>
              <a:ext uri="{FF2B5EF4-FFF2-40B4-BE49-F238E27FC236}">
                <a16:creationId xmlns:a16="http://schemas.microsoft.com/office/drawing/2014/main" id="{542A0C12-C8CD-4123-A2E1-5B957CED291B}"/>
              </a:ext>
            </a:extLst>
          </p:cNvPr>
          <p:cNvPicPr>
            <a:picLocks noChangeAspect="1"/>
          </p:cNvPicPr>
          <p:nvPr/>
        </p:nvPicPr>
        <p:blipFill rotWithShape="1">
          <a:blip r:embed="rId2">
            <a:extLst>
              <a:ext uri="{28A0092B-C50C-407E-A947-70E740481C1C}">
                <a14:useLocalDpi xmlns:a14="http://schemas.microsoft.com/office/drawing/2010/main" val="0"/>
              </a:ext>
            </a:extLst>
          </a:blip>
          <a:srcRect r="-2" b="17362"/>
          <a:stretch/>
        </p:blipFill>
        <p:spPr>
          <a:xfrm>
            <a:off x="7675658" y="2093976"/>
            <a:ext cx="3941064" cy="4096512"/>
          </a:xfrm>
          <a:prstGeom prst="rect">
            <a:avLst/>
          </a:prstGeom>
        </p:spPr>
      </p:pic>
    </p:spTree>
    <p:extLst>
      <p:ext uri="{BB962C8B-B14F-4D97-AF65-F5344CB8AC3E}">
        <p14:creationId xmlns:p14="http://schemas.microsoft.com/office/powerpoint/2010/main" val="3702560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6" name="Rectangle 65">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C45E86-F4DA-4C7E-8112-D7AFDAAD070F}"/>
              </a:ext>
            </a:extLst>
          </p:cNvPr>
          <p:cNvSpPr>
            <a:spLocks noGrp="1"/>
          </p:cNvSpPr>
          <p:nvPr>
            <p:ph type="title"/>
          </p:nvPr>
        </p:nvSpPr>
        <p:spPr>
          <a:xfrm>
            <a:off x="572493" y="238539"/>
            <a:ext cx="11018520" cy="1434415"/>
          </a:xfrm>
        </p:spPr>
        <p:txBody>
          <a:bodyPr anchor="b">
            <a:normAutofit/>
          </a:bodyPr>
          <a:lstStyle/>
          <a:p>
            <a:r>
              <a:rPr lang="en-US" sz="5400" dirty="0"/>
              <a:t>Torben </a:t>
            </a:r>
            <a:r>
              <a:rPr lang="en-US" sz="5400" dirty="0" err="1"/>
              <a:t>Sigsgaard</a:t>
            </a:r>
            <a:endParaRPr lang="en-US" sz="5400" dirty="0"/>
          </a:p>
        </p:txBody>
      </p:sp>
      <p:sp>
        <p:nvSpPr>
          <p:cNvPr id="6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40273D76-960C-44C8-9F03-E410F90B452F}"/>
              </a:ext>
            </a:extLst>
          </p:cNvPr>
          <p:cNvSpPr>
            <a:spLocks noGrp="1"/>
          </p:cNvSpPr>
          <p:nvPr>
            <p:ph idx="1"/>
          </p:nvPr>
        </p:nvSpPr>
        <p:spPr>
          <a:xfrm>
            <a:off x="572493" y="2071316"/>
            <a:ext cx="6713552" cy="4119172"/>
          </a:xfrm>
        </p:spPr>
        <p:txBody>
          <a:bodyPr anchor="t">
            <a:normAutofit/>
          </a:bodyPr>
          <a:lstStyle/>
          <a:p>
            <a:pPr marL="0" indent="0">
              <a:buNone/>
            </a:pPr>
            <a:r>
              <a:rPr lang="en-GB" sz="2000" dirty="0"/>
              <a:t>is Professor and heading the Institute of Public Health, Section for Environment, Occupation &amp; Health at Aarhus University, Denmark. </a:t>
            </a:r>
          </a:p>
          <a:p>
            <a:pPr marL="0" indent="0">
              <a:buNone/>
            </a:pPr>
            <a:r>
              <a:rPr lang="en-GB" sz="2000" dirty="0"/>
              <a:t>Torben’s primary research activities are all concerned with non-communicable diseases and of gene environment interaction - primarily inflammatory airway diseases including asthma and allergy and the environmental influence on allergy induction.</a:t>
            </a:r>
          </a:p>
        </p:txBody>
      </p:sp>
      <p:pic>
        <p:nvPicPr>
          <p:cNvPr id="6" name="Picture 5">
            <a:extLst>
              <a:ext uri="{FF2B5EF4-FFF2-40B4-BE49-F238E27FC236}">
                <a16:creationId xmlns:a16="http://schemas.microsoft.com/office/drawing/2014/main" id="{542A0C12-C8CD-4123-A2E1-5B957CED291B}"/>
              </a:ext>
            </a:extLst>
          </p:cNvPr>
          <p:cNvPicPr>
            <a:picLocks noChangeAspect="1"/>
          </p:cNvPicPr>
          <p:nvPr/>
        </p:nvPicPr>
        <p:blipFill>
          <a:blip r:embed="rId2">
            <a:extLst>
              <a:ext uri="{28A0092B-C50C-407E-A947-70E740481C1C}">
                <a14:useLocalDpi xmlns:a14="http://schemas.microsoft.com/office/drawing/2010/main" val="0"/>
              </a:ext>
            </a:extLst>
          </a:blip>
          <a:srcRect l="1109" r="1109"/>
          <a:stretch/>
        </p:blipFill>
        <p:spPr>
          <a:xfrm>
            <a:off x="7675658" y="2093976"/>
            <a:ext cx="3941064" cy="4096512"/>
          </a:xfrm>
          <a:prstGeom prst="rect">
            <a:avLst/>
          </a:prstGeom>
        </p:spPr>
      </p:pic>
    </p:spTree>
    <p:extLst>
      <p:ext uri="{BB962C8B-B14F-4D97-AF65-F5344CB8AC3E}">
        <p14:creationId xmlns:p14="http://schemas.microsoft.com/office/powerpoint/2010/main" val="7571585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6" name="Rectangle 65">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C45E86-F4DA-4C7E-8112-D7AFDAAD070F}"/>
              </a:ext>
            </a:extLst>
          </p:cNvPr>
          <p:cNvSpPr>
            <a:spLocks noGrp="1"/>
          </p:cNvSpPr>
          <p:nvPr>
            <p:ph type="title"/>
          </p:nvPr>
        </p:nvSpPr>
        <p:spPr>
          <a:xfrm>
            <a:off x="572493" y="238539"/>
            <a:ext cx="11018520" cy="1434415"/>
          </a:xfrm>
        </p:spPr>
        <p:txBody>
          <a:bodyPr anchor="b">
            <a:normAutofit/>
          </a:bodyPr>
          <a:lstStyle/>
          <a:p>
            <a:r>
              <a:rPr lang="en-US" sz="5400" dirty="0"/>
              <a:t>Lars Ekberg</a:t>
            </a:r>
          </a:p>
        </p:txBody>
      </p:sp>
      <p:sp>
        <p:nvSpPr>
          <p:cNvPr id="6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40273D76-960C-44C8-9F03-E410F90B452F}"/>
              </a:ext>
            </a:extLst>
          </p:cNvPr>
          <p:cNvSpPr>
            <a:spLocks noGrp="1"/>
          </p:cNvSpPr>
          <p:nvPr>
            <p:ph idx="1"/>
          </p:nvPr>
        </p:nvSpPr>
        <p:spPr>
          <a:xfrm>
            <a:off x="572493" y="2071316"/>
            <a:ext cx="6713552" cy="4119172"/>
          </a:xfrm>
        </p:spPr>
        <p:txBody>
          <a:bodyPr anchor="t">
            <a:normAutofit/>
          </a:bodyPr>
          <a:lstStyle/>
          <a:p>
            <a:pPr marL="0" indent="0">
              <a:buNone/>
            </a:pPr>
            <a:r>
              <a:rPr lang="en-GB" sz="2000" dirty="0"/>
              <a:t>is an adjunct professor in indoor climate technology at Chalmers University of Technology, Gothenburg, Sweden. He also works as a consultant at CIT Energy Management AB, a subsidiary of Chalmers </a:t>
            </a:r>
            <a:r>
              <a:rPr lang="en-GB" sz="2000" dirty="0" err="1"/>
              <a:t>Industriteknik</a:t>
            </a:r>
            <a:r>
              <a:rPr lang="en-GB" sz="2000" dirty="0"/>
              <a:t>. </a:t>
            </a:r>
          </a:p>
          <a:p>
            <a:pPr marL="0" indent="0">
              <a:buNone/>
            </a:pPr>
            <a:r>
              <a:rPr lang="en-GB" sz="2000" dirty="0"/>
              <a:t>Lars' research is focused on the chain of issues from human needs and wishes, via formulation of requirements to the design, construction and management of healthy, comfortable and energy-efficient buildings. His work spans from residential buildings on one end, to non-residential premises including schools, offices and laboratories on the other.</a:t>
            </a:r>
          </a:p>
        </p:txBody>
      </p:sp>
      <p:pic>
        <p:nvPicPr>
          <p:cNvPr id="6" name="Picture 5">
            <a:extLst>
              <a:ext uri="{FF2B5EF4-FFF2-40B4-BE49-F238E27FC236}">
                <a16:creationId xmlns:a16="http://schemas.microsoft.com/office/drawing/2014/main" id="{542A0C12-C8CD-4123-A2E1-5B957CED291B}"/>
              </a:ext>
            </a:extLst>
          </p:cNvPr>
          <p:cNvPicPr>
            <a:picLocks noChangeAspect="1"/>
          </p:cNvPicPr>
          <p:nvPr/>
        </p:nvPicPr>
        <p:blipFill>
          <a:blip r:embed="rId2">
            <a:extLst>
              <a:ext uri="{28A0092B-C50C-407E-A947-70E740481C1C}">
                <a14:useLocalDpi xmlns:a14="http://schemas.microsoft.com/office/drawing/2010/main" val="0"/>
              </a:ext>
            </a:extLst>
          </a:blip>
          <a:srcRect l="3470" r="3470"/>
          <a:stretch/>
        </p:blipFill>
        <p:spPr>
          <a:xfrm>
            <a:off x="7675658" y="2093976"/>
            <a:ext cx="3941064" cy="4096512"/>
          </a:xfrm>
          <a:prstGeom prst="rect">
            <a:avLst/>
          </a:prstGeom>
        </p:spPr>
      </p:pic>
    </p:spTree>
    <p:extLst>
      <p:ext uri="{BB962C8B-B14F-4D97-AF65-F5344CB8AC3E}">
        <p14:creationId xmlns:p14="http://schemas.microsoft.com/office/powerpoint/2010/main" val="821965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6" name="Rectangle 65">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C45E86-F4DA-4C7E-8112-D7AFDAAD070F}"/>
              </a:ext>
            </a:extLst>
          </p:cNvPr>
          <p:cNvSpPr>
            <a:spLocks noGrp="1"/>
          </p:cNvSpPr>
          <p:nvPr>
            <p:ph type="title"/>
          </p:nvPr>
        </p:nvSpPr>
        <p:spPr>
          <a:xfrm>
            <a:off x="572493" y="238539"/>
            <a:ext cx="11018520" cy="1434415"/>
          </a:xfrm>
        </p:spPr>
        <p:txBody>
          <a:bodyPr anchor="b">
            <a:normAutofit/>
          </a:bodyPr>
          <a:lstStyle/>
          <a:p>
            <a:r>
              <a:rPr lang="en-US" sz="5400" dirty="0"/>
              <a:t>Olli Seppänen</a:t>
            </a:r>
          </a:p>
        </p:txBody>
      </p:sp>
      <p:sp>
        <p:nvSpPr>
          <p:cNvPr id="6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40273D76-960C-44C8-9F03-E410F90B452F}"/>
              </a:ext>
            </a:extLst>
          </p:cNvPr>
          <p:cNvSpPr>
            <a:spLocks noGrp="1"/>
          </p:cNvSpPr>
          <p:nvPr>
            <p:ph idx="1"/>
          </p:nvPr>
        </p:nvSpPr>
        <p:spPr>
          <a:xfrm>
            <a:off x="572493" y="2071316"/>
            <a:ext cx="6713552" cy="4119172"/>
          </a:xfrm>
        </p:spPr>
        <p:txBody>
          <a:bodyPr anchor="t">
            <a:normAutofit/>
          </a:bodyPr>
          <a:lstStyle/>
          <a:p>
            <a:pPr marL="0" indent="0">
              <a:buNone/>
            </a:pPr>
            <a:r>
              <a:rPr lang="en-GB" sz="2000" dirty="0"/>
              <a:t>Professor Emeritus, HVAC technology, Aalto University, Finland</a:t>
            </a:r>
            <a:r>
              <a:rPr lang="en-GB" sz="2000"/>
              <a:t>. </a:t>
            </a:r>
          </a:p>
          <a:p>
            <a:pPr marL="0" indent="0">
              <a:buNone/>
            </a:pPr>
            <a:r>
              <a:rPr lang="en-GB" sz="2000"/>
              <a:t>Hi </a:t>
            </a:r>
            <a:r>
              <a:rPr lang="en-GB" sz="2000" dirty="0"/>
              <a:t>is </a:t>
            </a:r>
            <a:r>
              <a:rPr lang="en-GB" sz="2000"/>
              <a:t>the former </a:t>
            </a:r>
            <a:r>
              <a:rPr lang="en-GB" sz="2000" dirty="0"/>
              <a:t>Secretary General of REHVA and Editor-in- chief at REHVA Journal. He has served as the President of ISIAQ, Finnish Society of IAQ, REHVA, SCANVAC and The HVAC Association of Finland, </a:t>
            </a:r>
            <a:r>
              <a:rPr lang="en-GB" sz="2000" dirty="0" err="1"/>
              <a:t>SuLVI</a:t>
            </a:r>
            <a:r>
              <a:rPr lang="en-GB" sz="2000" dirty="0"/>
              <a:t>. He is a member of ISIAQ Academy of Indoor Air Sciences, Fellow of REHVA and ASHRAE, and the Convener of Nordic Ventilation Group. </a:t>
            </a:r>
          </a:p>
          <a:p>
            <a:pPr marL="0" indent="0">
              <a:buNone/>
            </a:pPr>
            <a:r>
              <a:rPr lang="en-GB" sz="2000" dirty="0"/>
              <a:t>He has hundreds of publications in his main research area Indoor Air Quality and Climate.</a:t>
            </a:r>
          </a:p>
        </p:txBody>
      </p:sp>
      <p:pic>
        <p:nvPicPr>
          <p:cNvPr id="6" name="Picture 5">
            <a:extLst>
              <a:ext uri="{FF2B5EF4-FFF2-40B4-BE49-F238E27FC236}">
                <a16:creationId xmlns:a16="http://schemas.microsoft.com/office/drawing/2014/main" id="{542A0C12-C8CD-4123-A2E1-5B957CED291B}"/>
              </a:ext>
            </a:extLst>
          </p:cNvPr>
          <p:cNvPicPr>
            <a:picLocks noChangeAspect="1"/>
          </p:cNvPicPr>
          <p:nvPr/>
        </p:nvPicPr>
        <p:blipFill>
          <a:blip r:embed="rId2">
            <a:extLst>
              <a:ext uri="{28A0092B-C50C-407E-A947-70E740481C1C}">
                <a14:useLocalDpi xmlns:a14="http://schemas.microsoft.com/office/drawing/2010/main" val="0"/>
              </a:ext>
            </a:extLst>
          </a:blip>
          <a:srcRect l="1897" r="1897"/>
          <a:stretch/>
        </p:blipFill>
        <p:spPr>
          <a:xfrm>
            <a:off x="7675658" y="2093976"/>
            <a:ext cx="3941064" cy="4096512"/>
          </a:xfrm>
          <a:prstGeom prst="rect">
            <a:avLst/>
          </a:prstGeom>
        </p:spPr>
      </p:pic>
    </p:spTree>
    <p:extLst>
      <p:ext uri="{BB962C8B-B14F-4D97-AF65-F5344CB8AC3E}">
        <p14:creationId xmlns:p14="http://schemas.microsoft.com/office/powerpoint/2010/main" val="12660581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DDA9B2017FE90C49AB3AB51F6ACCCCF6" ma:contentTypeVersion="13" ma:contentTypeDescription="Luo uusi asiakirja." ma:contentTypeScope="" ma:versionID="8316b4d4e123e3b88dc6d7cfabbf80e3">
  <xsd:schema xmlns:xsd="http://www.w3.org/2001/XMLSchema" xmlns:xs="http://www.w3.org/2001/XMLSchema" xmlns:p="http://schemas.microsoft.com/office/2006/metadata/properties" xmlns:ns3="5fb214b6-334b-401d-bb08-9312993a3bac" xmlns:ns4="9f73380d-a6a1-4c09-b191-e9f3ba74f9ec" targetNamespace="http://schemas.microsoft.com/office/2006/metadata/properties" ma:root="true" ma:fieldsID="d48fa21fdd746414c07445ca7db96e1f" ns3:_="" ns4:_="">
    <xsd:import namespace="5fb214b6-334b-401d-bb08-9312993a3bac"/>
    <xsd:import namespace="9f73380d-a6a1-4c09-b191-e9f3ba74f9ec"/>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b214b6-334b-401d-bb08-9312993a3bac" elementFormDefault="qualified">
    <xsd:import namespace="http://schemas.microsoft.com/office/2006/documentManagement/types"/>
    <xsd:import namespace="http://schemas.microsoft.com/office/infopath/2007/PartnerControls"/>
    <xsd:element name="SharedWithUsers" ma:index="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Jakamisen tiedot" ma:internalName="SharedWithDetails" ma:readOnly="true">
      <xsd:simpleType>
        <xsd:restriction base="dms:Note">
          <xsd:maxLength value="255"/>
        </xsd:restriction>
      </xsd:simpleType>
    </xsd:element>
    <xsd:element name="SharingHintHash" ma:index="10" nillable="true" ma:displayName="Jakamisvihjeen hajautus"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f73380d-a6a1-4c09-b191-e9f3ba74f9ec"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B21CFB2-9488-4B76-81E8-302FF0C965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fb214b6-334b-401d-bb08-9312993a3bac"/>
    <ds:schemaRef ds:uri="9f73380d-a6a1-4c09-b191-e9f3ba74f9e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CC3F08E-06B3-42D4-858E-DA83C67209DA}">
  <ds:schemaRefs>
    <ds:schemaRef ds:uri="http://schemas.microsoft.com/sharepoint/v3/contenttype/forms"/>
  </ds:schemaRefs>
</ds:datastoreItem>
</file>

<file path=customXml/itemProps3.xml><?xml version="1.0" encoding="utf-8"?>
<ds:datastoreItem xmlns:ds="http://schemas.openxmlformats.org/officeDocument/2006/customXml" ds:itemID="{43824790-FF4D-4ED8-A8F3-7DFA5F5B7FFB}">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195</TotalTime>
  <Words>616</Words>
  <Application>Microsoft Office PowerPoint</Application>
  <PresentationFormat>Widescreen</PresentationFormat>
  <Paragraphs>30</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PowerPoint Presentation</vt:lpstr>
      <vt:lpstr>Program</vt:lpstr>
      <vt:lpstr>Guangyu Cao</vt:lpstr>
      <vt:lpstr>Claus Andreasson</vt:lpstr>
      <vt:lpstr>Torben Sigsgaard</vt:lpstr>
      <vt:lpstr>Lars Ekberg</vt:lpstr>
      <vt:lpstr>Olli Seppänen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Siru Lönnqvist</dc:creator>
  <cp:lastModifiedBy>Siru Lönnqvist</cp:lastModifiedBy>
  <cp:revision>2</cp:revision>
  <dcterms:created xsi:type="dcterms:W3CDTF">2020-11-18T10:24:15Z</dcterms:created>
  <dcterms:modified xsi:type="dcterms:W3CDTF">2021-03-22T15:25:16Z</dcterms:modified>
</cp:coreProperties>
</file>